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  <Override PartName="/ppt/media/image23.jpeg" ContentType="image/jpeg"/>
  <Override PartName="/ppt/media/image24.jpeg" ContentType="image/jpeg"/>
  <Override PartName="/ppt/media/image25.jpeg" ContentType="image/jpeg"/>
  <Override PartName="/ppt/media/image26.jpeg" ContentType="image/jpeg"/>
  <Override PartName="/ppt/media/image27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1000"/>
      </a:spcBef>
      <a:spcAft>
        <a:spcPts val="0"/>
      </a:spcAft>
      <a:buClrTx/>
      <a:buSzTx/>
      <a:buFontTx/>
      <a:buNone/>
      <a:tabLst/>
      <a:defRPr b="0" baseline="0" cap="none" i="0" spc="0" strike="noStrike" sz="2000" u="none" kumimoji="0" normalizeH="0">
        <a:ln>
          <a:noFill/>
        </a:ln>
        <a:solidFill>
          <a:srgbClr val="000000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1pPr>
    <a:lvl2pPr marL="0" marR="0" indent="457200" algn="ctr" defTabSz="825500" rtl="0" fontAlgn="auto" latinLnBrk="0" hangingPunct="0">
      <a:lnSpc>
        <a:spcPct val="100000"/>
      </a:lnSpc>
      <a:spcBef>
        <a:spcPts val="1000"/>
      </a:spcBef>
      <a:spcAft>
        <a:spcPts val="0"/>
      </a:spcAft>
      <a:buClrTx/>
      <a:buSzTx/>
      <a:buFontTx/>
      <a:buNone/>
      <a:tabLst/>
      <a:defRPr b="0" baseline="0" cap="none" i="0" spc="0" strike="noStrike" sz="2000" u="none" kumimoji="0" normalizeH="0">
        <a:ln>
          <a:noFill/>
        </a:ln>
        <a:solidFill>
          <a:srgbClr val="000000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2pPr>
    <a:lvl3pPr marL="0" marR="0" indent="914400" algn="ctr" defTabSz="825500" rtl="0" fontAlgn="auto" latinLnBrk="0" hangingPunct="0">
      <a:lnSpc>
        <a:spcPct val="100000"/>
      </a:lnSpc>
      <a:spcBef>
        <a:spcPts val="1000"/>
      </a:spcBef>
      <a:spcAft>
        <a:spcPts val="0"/>
      </a:spcAft>
      <a:buClrTx/>
      <a:buSzTx/>
      <a:buFontTx/>
      <a:buNone/>
      <a:tabLst/>
      <a:defRPr b="0" baseline="0" cap="none" i="0" spc="0" strike="noStrike" sz="2000" u="none" kumimoji="0" normalizeH="0">
        <a:ln>
          <a:noFill/>
        </a:ln>
        <a:solidFill>
          <a:srgbClr val="000000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3pPr>
    <a:lvl4pPr marL="0" marR="0" indent="1371600" algn="ctr" defTabSz="825500" rtl="0" fontAlgn="auto" latinLnBrk="0" hangingPunct="0">
      <a:lnSpc>
        <a:spcPct val="100000"/>
      </a:lnSpc>
      <a:spcBef>
        <a:spcPts val="1000"/>
      </a:spcBef>
      <a:spcAft>
        <a:spcPts val="0"/>
      </a:spcAft>
      <a:buClrTx/>
      <a:buSzTx/>
      <a:buFontTx/>
      <a:buNone/>
      <a:tabLst/>
      <a:defRPr b="0" baseline="0" cap="none" i="0" spc="0" strike="noStrike" sz="2000" u="none" kumimoji="0" normalizeH="0">
        <a:ln>
          <a:noFill/>
        </a:ln>
        <a:solidFill>
          <a:srgbClr val="000000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4pPr>
    <a:lvl5pPr marL="0" marR="0" indent="1828800" algn="ctr" defTabSz="825500" rtl="0" fontAlgn="auto" latinLnBrk="0" hangingPunct="0">
      <a:lnSpc>
        <a:spcPct val="100000"/>
      </a:lnSpc>
      <a:spcBef>
        <a:spcPts val="1000"/>
      </a:spcBef>
      <a:spcAft>
        <a:spcPts val="0"/>
      </a:spcAft>
      <a:buClrTx/>
      <a:buSzTx/>
      <a:buFontTx/>
      <a:buNone/>
      <a:tabLst/>
      <a:defRPr b="0" baseline="0" cap="none" i="0" spc="0" strike="noStrike" sz="2000" u="none" kumimoji="0" normalizeH="0">
        <a:ln>
          <a:noFill/>
        </a:ln>
        <a:solidFill>
          <a:srgbClr val="000000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5pPr>
    <a:lvl6pPr marL="0" marR="0" indent="2286000" algn="ctr" defTabSz="825500" rtl="0" fontAlgn="auto" latinLnBrk="0" hangingPunct="0">
      <a:lnSpc>
        <a:spcPct val="100000"/>
      </a:lnSpc>
      <a:spcBef>
        <a:spcPts val="1000"/>
      </a:spcBef>
      <a:spcAft>
        <a:spcPts val="0"/>
      </a:spcAft>
      <a:buClrTx/>
      <a:buSzTx/>
      <a:buFontTx/>
      <a:buNone/>
      <a:tabLst/>
      <a:defRPr b="0" baseline="0" cap="none" i="0" spc="0" strike="noStrike" sz="2000" u="none" kumimoji="0" normalizeH="0">
        <a:ln>
          <a:noFill/>
        </a:ln>
        <a:solidFill>
          <a:srgbClr val="000000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6pPr>
    <a:lvl7pPr marL="0" marR="0" indent="2743200" algn="ctr" defTabSz="825500" rtl="0" fontAlgn="auto" latinLnBrk="0" hangingPunct="0">
      <a:lnSpc>
        <a:spcPct val="100000"/>
      </a:lnSpc>
      <a:spcBef>
        <a:spcPts val="1000"/>
      </a:spcBef>
      <a:spcAft>
        <a:spcPts val="0"/>
      </a:spcAft>
      <a:buClrTx/>
      <a:buSzTx/>
      <a:buFontTx/>
      <a:buNone/>
      <a:tabLst/>
      <a:defRPr b="0" baseline="0" cap="none" i="0" spc="0" strike="noStrike" sz="2000" u="none" kumimoji="0" normalizeH="0">
        <a:ln>
          <a:noFill/>
        </a:ln>
        <a:solidFill>
          <a:srgbClr val="000000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7pPr>
    <a:lvl8pPr marL="0" marR="0" indent="3200400" algn="ctr" defTabSz="825500" rtl="0" fontAlgn="auto" latinLnBrk="0" hangingPunct="0">
      <a:lnSpc>
        <a:spcPct val="100000"/>
      </a:lnSpc>
      <a:spcBef>
        <a:spcPts val="1000"/>
      </a:spcBef>
      <a:spcAft>
        <a:spcPts val="0"/>
      </a:spcAft>
      <a:buClrTx/>
      <a:buSzTx/>
      <a:buFontTx/>
      <a:buNone/>
      <a:tabLst/>
      <a:defRPr b="0" baseline="0" cap="none" i="0" spc="0" strike="noStrike" sz="2000" u="none" kumimoji="0" normalizeH="0">
        <a:ln>
          <a:noFill/>
        </a:ln>
        <a:solidFill>
          <a:srgbClr val="000000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8pPr>
    <a:lvl9pPr marL="0" marR="0" indent="3657600" algn="ctr" defTabSz="825500" rtl="0" fontAlgn="auto" latinLnBrk="0" hangingPunct="0">
      <a:lnSpc>
        <a:spcPct val="100000"/>
      </a:lnSpc>
      <a:spcBef>
        <a:spcPts val="1000"/>
      </a:spcBef>
      <a:spcAft>
        <a:spcPts val="0"/>
      </a:spcAft>
      <a:buClrTx/>
      <a:buSzTx/>
      <a:buFontTx/>
      <a:buNone/>
      <a:tabLst/>
      <a:defRPr b="0" baseline="0" cap="none" i="0" spc="0" strike="noStrike" sz="2000" u="none" kumimoji="0" normalizeH="0">
        <a:ln>
          <a:noFill/>
        </a:ln>
        <a:solidFill>
          <a:srgbClr val="000000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4A4A4B"/>
      </a:tcTxStyle>
      <a:tcStyle>
        <a:tcBdr>
          <a:left>
            <a:ln w="12700" cap="flat">
              <a:solidFill>
                <a:srgbClr val="4A4A4B"/>
              </a:solidFill>
              <a:prstDash val="solid"/>
              <a:miter lim="400000"/>
            </a:ln>
          </a:left>
          <a:right>
            <a:ln w="12700" cap="flat">
              <a:solidFill>
                <a:srgbClr val="4A4A4B"/>
              </a:solidFill>
              <a:prstDash val="solid"/>
              <a:miter lim="400000"/>
            </a:ln>
          </a:right>
          <a:top>
            <a:ln w="12700" cap="flat">
              <a:solidFill>
                <a:srgbClr val="4A4A4B"/>
              </a:solidFill>
              <a:prstDash val="solid"/>
              <a:miter lim="400000"/>
            </a:ln>
          </a:top>
          <a:bottom>
            <a:ln w="12700" cap="flat">
              <a:solidFill>
                <a:srgbClr val="4A4A4B"/>
              </a:solidFill>
              <a:prstDash val="solid"/>
              <a:miter lim="400000"/>
            </a:ln>
          </a:bottom>
          <a:insideH>
            <a:ln w="12700" cap="flat">
              <a:solidFill>
                <a:srgbClr val="4A4A4B"/>
              </a:solidFill>
              <a:prstDash val="solid"/>
              <a:miter lim="400000"/>
            </a:ln>
          </a:insideH>
          <a:insideV>
            <a:ln w="12700" cap="flat">
              <a:solidFill>
                <a:srgbClr val="4A4A4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9D5CA"/>
          </a:solidFill>
        </a:fill>
      </a:tcStyle>
    </a:band2H>
    <a:firstCol>
      <a:tcTxStyle b="on" i="off">
        <a:font>
          <a:latin typeface="Avenir Next Regular"/>
          <a:ea typeface="Avenir Next Regular"/>
          <a:cs typeface="Avenir Next Regular"/>
        </a:font>
        <a:srgbClr val="4A4A4B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4A4A4B"/>
              </a:solidFill>
              <a:prstDash val="solid"/>
              <a:miter lim="400000"/>
            </a:ln>
          </a:right>
          <a:top>
            <a:ln w="12700" cap="flat">
              <a:solidFill>
                <a:srgbClr val="4A4A4B"/>
              </a:solidFill>
              <a:prstDash val="solid"/>
              <a:miter lim="400000"/>
            </a:ln>
          </a:top>
          <a:bottom>
            <a:ln w="12700" cap="flat">
              <a:solidFill>
                <a:srgbClr val="4A4A4B"/>
              </a:solidFill>
              <a:prstDash val="solid"/>
              <a:miter lim="400000"/>
            </a:ln>
          </a:bottom>
          <a:insideH>
            <a:ln w="12700" cap="flat">
              <a:solidFill>
                <a:srgbClr val="4A4A4B"/>
              </a:solidFill>
              <a:prstDash val="solid"/>
              <a:miter lim="400000"/>
            </a:ln>
          </a:insideH>
          <a:insideV>
            <a:ln w="12700" cap="flat">
              <a:solidFill>
                <a:srgbClr val="4A4A4B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Regular"/>
          <a:ea typeface="Avenir Next Regular"/>
          <a:cs typeface="Avenir Next Regular"/>
        </a:font>
        <a:srgbClr val="4A4A4B"/>
      </a:tcTxStyle>
      <a:tcStyle>
        <a:tcBdr>
          <a:left>
            <a:ln w="12700" cap="flat">
              <a:solidFill>
                <a:srgbClr val="4A4A4B"/>
              </a:solidFill>
              <a:prstDash val="solid"/>
              <a:miter lim="400000"/>
            </a:ln>
          </a:left>
          <a:right>
            <a:ln w="12700" cap="flat">
              <a:solidFill>
                <a:srgbClr val="4A4A4B"/>
              </a:solidFill>
              <a:prstDash val="solid"/>
              <a:miter lim="400000"/>
            </a:ln>
          </a:right>
          <a:top>
            <a:ln w="25400" cap="flat">
              <a:solidFill>
                <a:srgbClr val="4A4A4B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4A4A4B"/>
              </a:solidFill>
              <a:prstDash val="solid"/>
              <a:miter lim="400000"/>
            </a:ln>
          </a:insideH>
          <a:insideV>
            <a:ln w="12700" cap="flat">
              <a:solidFill>
                <a:srgbClr val="4A4A4B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Regular"/>
          <a:ea typeface="Avenir Next Regular"/>
          <a:cs typeface="Avenir Next Regular"/>
        </a:font>
        <a:srgbClr val="4A4A4B"/>
      </a:tcTxStyle>
      <a:tcStyle>
        <a:tcBdr>
          <a:left>
            <a:ln w="12700" cap="flat">
              <a:solidFill>
                <a:srgbClr val="4A4A4B"/>
              </a:solidFill>
              <a:prstDash val="solid"/>
              <a:miter lim="400000"/>
            </a:ln>
          </a:left>
          <a:right>
            <a:ln w="12700" cap="flat">
              <a:solidFill>
                <a:srgbClr val="4A4A4B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4A4A4B"/>
              </a:solidFill>
              <a:prstDash val="solid"/>
              <a:miter lim="400000"/>
            </a:ln>
          </a:bottom>
          <a:insideH>
            <a:ln w="12700" cap="flat">
              <a:solidFill>
                <a:srgbClr val="4A4A4B"/>
              </a:solidFill>
              <a:prstDash val="solid"/>
              <a:miter lim="400000"/>
            </a:ln>
          </a:insideH>
          <a:insideV>
            <a:ln w="12700" cap="flat">
              <a:solidFill>
                <a:srgbClr val="4A4A4B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chemeClr val="accent1">
                  <a:hueOff val="420094"/>
                  <a:satOff val="-1465"/>
                  <a:lumOff val="-19139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1">
                  <a:hueOff val="420094"/>
                  <a:satOff val="-1465"/>
                  <a:lumOff val="-19139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1">
                  <a:hueOff val="420094"/>
                  <a:satOff val="-1465"/>
                  <a:lumOff val="-19139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1">
                  <a:hueOff val="420094"/>
                  <a:satOff val="-1465"/>
                  <a:lumOff val="-19139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1">
                  <a:hueOff val="420094"/>
                  <a:satOff val="-1465"/>
                  <a:lumOff val="-19139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1">
                  <a:hueOff val="420094"/>
                  <a:satOff val="-1465"/>
                  <a:lumOff val="-19139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9D5CA"/>
          </a:solidFill>
        </a:fill>
      </a:tcStyle>
    </a:band2H>
    <a:firstCol>
      <a:tcTxStyle b="on" i="off">
        <a:font>
          <a:latin typeface="Avenir Next Regular"/>
          <a:ea typeface="Avenir Next Regular"/>
          <a:cs typeface="Avenir Next Regular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1">
                  <a:hueOff val="420094"/>
                  <a:satOff val="-1465"/>
                  <a:lumOff val="-19139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0EBE0"/>
              </a:solidFill>
              <a:prstDash val="solid"/>
              <a:miter lim="400000"/>
            </a:ln>
          </a:insideV>
        </a:tcBdr>
        <a:fill>
          <a:solidFill>
            <a:srgbClr val="54BAE0"/>
          </a:solidFill>
        </a:fill>
      </a:tcStyle>
    </a:firstCol>
    <a:lastRow>
      <a:tcTxStyle b="off" i="off">
        <a:font>
          <a:latin typeface="Avenir Next Medium"/>
          <a:ea typeface="Avenir Next Medium"/>
          <a:cs typeface="Avenir Next Medium"/>
        </a:font>
        <a:srgbClr val="000000"/>
      </a:tcTxStyle>
      <a:tcStyle>
        <a:tcBdr>
          <a:left>
            <a:ln w="12700" cap="flat">
              <a:solidFill>
                <a:schemeClr val="accent1">
                  <a:hueOff val="420094"/>
                  <a:satOff val="-1465"/>
                  <a:lumOff val="-19139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1">
                  <a:hueOff val="420094"/>
                  <a:satOff val="-1465"/>
                  <a:lumOff val="-19139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1">
                  <a:hueOff val="420094"/>
                  <a:satOff val="-1465"/>
                  <a:lumOff val="-19139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420094"/>
                  <a:satOff val="-1465"/>
                  <a:lumOff val="-19139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1">
                  <a:hueOff val="420094"/>
                  <a:satOff val="-1465"/>
                  <a:lumOff val="-19139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Regular"/>
          <a:ea typeface="Avenir Next Regular"/>
          <a:cs typeface="Avenir Next Regular"/>
        </a:font>
        <a:srgbClr val="FFFFFF"/>
      </a:tcTxStyle>
      <a:tcStyle>
        <a:tcBdr>
          <a:left>
            <a:ln w="12700" cap="flat">
              <a:solidFill>
                <a:srgbClr val="F0EBE0"/>
              </a:solidFill>
              <a:prstDash val="solid"/>
              <a:miter lim="400000"/>
            </a:ln>
          </a:left>
          <a:right>
            <a:ln w="12700" cap="flat">
              <a:solidFill>
                <a:srgbClr val="F0EBE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1">
                  <a:hueOff val="420094"/>
                  <a:satOff val="-1465"/>
                  <a:lumOff val="-19139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rgbClr val="F0EBE0"/>
              </a:solidFill>
              <a:prstDash val="solid"/>
              <a:miter lim="400000"/>
            </a:ln>
          </a:insideH>
          <a:insideV>
            <a:ln w="12700" cap="flat">
              <a:solidFill>
                <a:srgbClr val="F0EBE0"/>
              </a:solidFill>
              <a:prstDash val="solid"/>
              <a:miter lim="400000"/>
            </a:ln>
          </a:insideV>
        </a:tcBdr>
        <a:fill>
          <a:solidFill>
            <a:srgbClr val="54BAE0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F0EBE0"/>
          </a:solidFill>
        </a:fill>
      </a:tcStyle>
    </a:wholeTbl>
    <a:band2H>
      <a:tcTxStyle b="def" i="def"/>
      <a:tcStyle>
        <a:tcBdr/>
        <a:fill>
          <a:solidFill>
            <a:srgbClr val="D9D5CA"/>
          </a:solidFill>
        </a:fill>
      </a:tcStyle>
    </a:band2H>
    <a:firstCol>
      <a:tcTxStyle b="off" i="off">
        <a:font>
          <a:latin typeface="Avenir Next Medium"/>
          <a:ea typeface="Avenir Next Medium"/>
          <a:cs typeface="Avenir Next Medium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C6DFB5"/>
          </a:solidFill>
        </a:fill>
      </a:tcStyle>
    </a:firstCol>
    <a:lastRow>
      <a:tcTxStyle b="off" i="off">
        <a:font>
          <a:latin typeface="Avenir Next Medium"/>
          <a:ea typeface="Avenir Next Medium"/>
          <a:cs typeface="Avenir Next Medium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F0EBE0"/>
          </a:solidFill>
        </a:fill>
      </a:tcStyle>
    </a:lastRow>
    <a:firstRow>
      <a:tcTxStyle b="on" i="off">
        <a:font>
          <a:latin typeface="Avenir Next Regular"/>
          <a:ea typeface="Avenir Next Regular"/>
          <a:cs typeface="Avenir Next Regular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57A797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0EBE0"/>
          </a:solidFill>
        </a:fill>
      </a:tcStyle>
    </a:wholeTbl>
    <a:band2H>
      <a:tcTxStyle b="def" i="def"/>
      <a:tcStyle>
        <a:tcBdr/>
        <a:fill>
          <a:solidFill>
            <a:srgbClr val="E4E1D8"/>
          </a:solidFill>
        </a:fill>
      </a:tcStyle>
    </a:band2H>
    <a:firstCol>
      <a:tcTxStyle b="off" i="off">
        <a:font>
          <a:latin typeface="Avenir Next Medium"/>
          <a:ea typeface="Avenir Next Medium"/>
          <a:cs typeface="Avenir Next Medium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DAD7D3"/>
          </a:solidFill>
        </a:fill>
      </a:tcStyle>
    </a:firstCol>
    <a:lastRow>
      <a:tcTxStyle b="off" i="off">
        <a:font>
          <a:latin typeface="Avenir Next Medium"/>
          <a:ea typeface="Avenir Next Medium"/>
          <a:cs typeface="Avenir Next Medium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0EBE0"/>
          </a:solidFill>
        </a:fill>
      </a:tcStyle>
    </a:lastRow>
    <a:firstRow>
      <a:tcTxStyle b="on" i="off">
        <a:font>
          <a:latin typeface="Avenir Next Regular"/>
          <a:ea typeface="Avenir Next Regular"/>
          <a:cs typeface="Avenir Next Regular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34388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FEBE1"/>
          </a:solidFill>
        </a:fill>
      </a:tcStyle>
    </a:wholeTbl>
    <a:band2H>
      <a:tcTxStyle b="def" i="def"/>
      <a:tcStyle>
        <a:tcBdr/>
        <a:fill>
          <a:solidFill>
            <a:srgbClr val="D9D5CA"/>
          </a:solidFill>
        </a:fill>
      </a:tcStyle>
    </a:band2H>
    <a:firstCol>
      <a:tcTxStyle b="on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D0CCC4"/>
          </a:solidFill>
        </a:fill>
      </a:tcStyle>
    </a:firstCol>
    <a:lastRow>
      <a:tcTxStyle b="on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Regular"/>
          <a:ea typeface="Avenir Next Regular"/>
          <a:cs typeface="Avenir Next Regular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5413C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9D5CA"/>
          </a:solidFill>
        </a:fill>
      </a:tcStyle>
    </a:band2H>
    <a:firstCol>
      <a:tcTxStyle b="on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D0CCC4"/>
          </a:solidFill>
        </a:fill>
      </a:tcStyle>
    </a:firstCol>
    <a:lastRow>
      <a:tcTxStyle b="on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B7B5B1"/>
          </a:solidFill>
        </a:fill>
      </a:tcStyle>
    </a:lastRow>
    <a:firstRow>
      <a:tcTxStyle b="on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B7B5B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4" name="Shape 164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uteur en datum"/>
          <p:cNvSpPr txBox="1"/>
          <p:nvPr>
            <p:ph type="body" sz="quarter" idx="21" hasCustomPrompt="1"/>
          </p:nvPr>
        </p:nvSpPr>
        <p:spPr>
          <a:xfrm>
            <a:off x="1727200" y="1003300"/>
            <a:ext cx="20929600" cy="482600"/>
          </a:xfrm>
          <a:prstGeom prst="rect">
            <a:avLst/>
          </a:prstGeom>
        </p:spPr>
        <p:txBody>
          <a:bodyPr anchor="ctr"/>
          <a:lstStyle>
            <a:lvl1pPr defTabSz="685800">
              <a:lnSpc>
                <a:spcPct val="100000"/>
              </a:lnSpc>
              <a:defRPr b="1" cap="all" spc="0" sz="2000">
                <a:solidFill>
                  <a:srgbClr val="227AAF"/>
                </a:solidFill>
              </a:defRPr>
            </a:lvl1pPr>
          </a:lstStyle>
          <a:p>
            <a:pPr/>
            <a:r>
              <a:t>Auteur en datum</a:t>
            </a:r>
          </a:p>
        </p:txBody>
      </p:sp>
      <p:sp>
        <p:nvSpPr>
          <p:cNvPr id="14" name="Naam presentati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Naam presentatie</a:t>
            </a:r>
          </a:p>
        </p:txBody>
      </p:sp>
      <p:sp>
        <p:nvSpPr>
          <p:cNvPr id="15" name="Hoofdtekst - niveau één…"/>
          <p:cNvSpPr txBox="1"/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Ondertitel presentatie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6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el en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178465776_2880x1920.jpg"/>
          <p:cNvSpPr/>
          <p:nvPr>
            <p:ph type="pic" idx="21"/>
          </p:nvPr>
        </p:nvSpPr>
        <p:spPr>
          <a:xfrm>
            <a:off x="-1" y="-2527300"/>
            <a:ext cx="24384001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4" name="Hoofdtekst - niveau één…"/>
          <p:cNvSpPr txBox="1"/>
          <p:nvPr>
            <p:ph type="body" sz="quarter" idx="1" hasCustomPrompt="1"/>
          </p:nvPr>
        </p:nvSpPr>
        <p:spPr>
          <a:xfrm>
            <a:off x="1727200" y="10718800"/>
            <a:ext cx="20929600" cy="2025650"/>
          </a:xfrm>
          <a:prstGeom prst="rect">
            <a:avLst/>
          </a:prstGeom>
        </p:spPr>
        <p:txBody>
          <a:bodyPr/>
          <a:lstStyle>
            <a:lvl1pPr>
              <a:spcBef>
                <a:spcPts val="2000"/>
              </a:spcBef>
              <a:defRPr>
                <a:solidFill>
                  <a:srgbClr val="F0EBE0"/>
                </a:solidFill>
              </a:defRPr>
            </a:lvl1pPr>
            <a:lvl2pPr>
              <a:spcBef>
                <a:spcPts val="2000"/>
              </a:spcBef>
              <a:defRPr>
                <a:solidFill>
                  <a:srgbClr val="F0EBE0"/>
                </a:solidFill>
              </a:defRPr>
            </a:lvl2pPr>
            <a:lvl3pPr indent="0">
              <a:spcBef>
                <a:spcPts val="2000"/>
              </a:spcBef>
              <a:defRPr>
                <a:solidFill>
                  <a:srgbClr val="F0EBE0"/>
                </a:solidFill>
              </a:defRPr>
            </a:lvl3pPr>
            <a:lvl4pPr indent="0">
              <a:spcBef>
                <a:spcPts val="2000"/>
              </a:spcBef>
              <a:defRPr>
                <a:solidFill>
                  <a:srgbClr val="F0EBE0"/>
                </a:solidFill>
              </a:defRPr>
            </a:lvl4pPr>
            <a:lvl5pPr indent="0">
              <a:spcBef>
                <a:spcPts val="2000"/>
              </a:spcBef>
              <a:defRPr>
                <a:solidFill>
                  <a:srgbClr val="F0EBE0"/>
                </a:solidFill>
              </a:defRPr>
            </a:lvl5pPr>
          </a:lstStyle>
          <a:p>
            <a:pPr/>
            <a:r>
              <a:t>Ondertitel presentatie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Naam presentatie"/>
          <p:cNvSpPr txBox="1"/>
          <p:nvPr>
            <p:ph type="title" hasCustomPrompt="1"/>
          </p:nvPr>
        </p:nvSpPr>
        <p:spPr>
          <a:xfrm>
            <a:off x="1727200" y="7817246"/>
            <a:ext cx="20929600" cy="279995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Naam presentatie</a:t>
            </a:r>
          </a:p>
        </p:txBody>
      </p:sp>
      <p:sp>
        <p:nvSpPr>
          <p:cNvPr id="26" name="Auteur en datum"/>
          <p:cNvSpPr txBox="1"/>
          <p:nvPr>
            <p:ph type="body" sz="quarter" idx="22" hasCustomPrompt="1"/>
          </p:nvPr>
        </p:nvSpPr>
        <p:spPr>
          <a:xfrm>
            <a:off x="1727200" y="1003300"/>
            <a:ext cx="20929600" cy="480060"/>
          </a:xfrm>
          <a:prstGeom prst="rect">
            <a:avLst/>
          </a:prstGeom>
        </p:spPr>
        <p:txBody>
          <a:bodyPr anchor="ctr"/>
          <a:lstStyle>
            <a:lvl1pPr defTabSz="685800">
              <a:lnSpc>
                <a:spcPct val="100000"/>
              </a:lnSpc>
              <a:defRPr b="1" cap="all" spc="0" sz="2000">
                <a:solidFill>
                  <a:srgbClr val="F0EBE0"/>
                </a:solidFill>
              </a:defRPr>
            </a:lvl1pPr>
          </a:lstStyle>
          <a:p>
            <a:pPr/>
            <a:r>
              <a:t>Auteur en datum</a:t>
            </a:r>
          </a:p>
        </p:txBody>
      </p:sp>
      <p:sp>
        <p:nvSpPr>
          <p:cNvPr id="27" name="Lijn"/>
          <p:cNvSpPr/>
          <p:nvPr/>
        </p:nvSpPr>
        <p:spPr>
          <a:xfrm>
            <a:off x="863600" y="12852400"/>
            <a:ext cx="22656801" cy="0"/>
          </a:xfrm>
          <a:prstGeom prst="line">
            <a:avLst/>
          </a:prstGeom>
          <a:ln w="12700">
            <a:solidFill>
              <a:srgbClr val="FFFFFF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defTabSz="12700"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cap="all" sz="3000">
                <a:solidFill>
                  <a:srgbClr val="FFFFFF"/>
                </a:solidFill>
                <a:latin typeface="Publico Text Roman"/>
                <a:ea typeface="Publico Text Roman"/>
                <a:cs typeface="Publico Text Roman"/>
                <a:sym typeface="Publico Text Roman"/>
              </a:defRPr>
            </a:pPr>
          </a:p>
        </p:txBody>
      </p:sp>
      <p:sp>
        <p:nvSpPr>
          <p:cNvPr id="28" name="Lijn"/>
          <p:cNvSpPr/>
          <p:nvPr/>
        </p:nvSpPr>
        <p:spPr>
          <a:xfrm>
            <a:off x="863600" y="889000"/>
            <a:ext cx="22656801" cy="0"/>
          </a:xfrm>
          <a:prstGeom prst="line">
            <a:avLst/>
          </a:prstGeom>
          <a:ln w="50800">
            <a:solidFill>
              <a:srgbClr val="FFFFFF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defTabSz="12700"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cap="all" sz="3000">
                <a:solidFill>
                  <a:srgbClr val="FFFFFF"/>
                </a:solidFill>
                <a:latin typeface="Publico Text Roman"/>
                <a:ea typeface="Publico Text Roman"/>
                <a:cs typeface="Publico Text Roman"/>
                <a:sym typeface="Publico Text Roman"/>
              </a:defRPr>
            </a:pPr>
          </a:p>
        </p:txBody>
      </p:sp>
      <p:sp>
        <p:nvSpPr>
          <p:cNvPr id="29" name="Dianummer"/>
          <p:cNvSpPr txBox="1"/>
          <p:nvPr>
            <p:ph type="sldNum" sz="quarter" idx="2"/>
          </p:nvPr>
        </p:nvSpPr>
        <p:spPr>
          <a:xfrm>
            <a:off x="12001500" y="13030199"/>
            <a:ext cx="386335" cy="4191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0EBE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el en f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139465515_1890x1620.jpg"/>
          <p:cNvSpPr/>
          <p:nvPr>
            <p:ph type="pic" idx="21"/>
          </p:nvPr>
        </p:nvSpPr>
        <p:spPr>
          <a:xfrm>
            <a:off x="-3352800" y="0"/>
            <a:ext cx="16002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7" name="Naam dia"/>
          <p:cNvSpPr txBox="1"/>
          <p:nvPr>
            <p:ph type="title" hasCustomPrompt="1"/>
          </p:nvPr>
        </p:nvSpPr>
        <p:spPr>
          <a:xfrm>
            <a:off x="13665200" y="4394200"/>
            <a:ext cx="9271000" cy="2540000"/>
          </a:xfrm>
          <a:prstGeom prst="rect">
            <a:avLst/>
          </a:prstGeom>
        </p:spPr>
        <p:txBody>
          <a:bodyPr anchor="t"/>
          <a:lstStyle>
            <a:lvl1pPr algn="l">
              <a:defRPr spc="-80" sz="8000"/>
            </a:lvl1pPr>
          </a:lstStyle>
          <a:p>
            <a:pPr/>
            <a:r>
              <a:t>Naam dia</a:t>
            </a:r>
          </a:p>
        </p:txBody>
      </p:sp>
      <p:sp>
        <p:nvSpPr>
          <p:cNvPr id="38" name="Hoofdtekst - niveau één…"/>
          <p:cNvSpPr txBox="1"/>
          <p:nvPr>
            <p:ph type="body" sz="quarter" idx="1" hasCustomPrompt="1"/>
          </p:nvPr>
        </p:nvSpPr>
        <p:spPr>
          <a:xfrm>
            <a:off x="13665200" y="7010400"/>
            <a:ext cx="9271000" cy="2312637"/>
          </a:xfrm>
          <a:prstGeom prst="rect">
            <a:avLst/>
          </a:prstGeom>
        </p:spPr>
        <p:txBody>
          <a:bodyPr/>
          <a:lstStyle>
            <a:lvl1pPr algn="l">
              <a:lnSpc>
                <a:spcPct val="80000"/>
              </a:lnSpc>
            </a:lvl1pPr>
            <a:lvl2pPr algn="l">
              <a:lnSpc>
                <a:spcPct val="80000"/>
              </a:lnSpc>
            </a:lvl2pPr>
            <a:lvl3pPr algn="l">
              <a:lnSpc>
                <a:spcPct val="80000"/>
              </a:lnSpc>
            </a:lvl3pPr>
            <a:lvl4pPr algn="l">
              <a:lnSpc>
                <a:spcPct val="80000"/>
              </a:lnSpc>
            </a:lvl4pPr>
            <a:lvl5pPr algn="l">
              <a:lnSpc>
                <a:spcPct val="80000"/>
              </a:lnSpc>
            </a:lvl5pPr>
          </a:lstStyle>
          <a:p>
            <a:pPr/>
            <a:r>
              <a:t>Ondertitel dia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9" name="Auteur en datum"/>
          <p:cNvSpPr txBox="1"/>
          <p:nvPr>
            <p:ph type="body" sz="quarter" idx="22" hasCustomPrompt="1"/>
          </p:nvPr>
        </p:nvSpPr>
        <p:spPr>
          <a:xfrm>
            <a:off x="13665200" y="3746500"/>
            <a:ext cx="9271000" cy="482600"/>
          </a:xfrm>
          <a:prstGeom prst="rect">
            <a:avLst/>
          </a:prstGeom>
        </p:spPr>
        <p:txBody>
          <a:bodyPr anchor="ctr"/>
          <a:lstStyle>
            <a:lvl1pPr algn="l" defTabSz="685800">
              <a:lnSpc>
                <a:spcPct val="100000"/>
              </a:lnSpc>
              <a:defRPr b="1" cap="all" spc="0" sz="2000">
                <a:solidFill>
                  <a:srgbClr val="227AAF"/>
                </a:solidFill>
              </a:defRPr>
            </a:lvl1pPr>
          </a:lstStyle>
          <a:p>
            <a:pPr/>
            <a:r>
              <a:t>Auteur en datum</a:t>
            </a:r>
          </a:p>
        </p:txBody>
      </p:sp>
      <p:sp>
        <p:nvSpPr>
          <p:cNvPr id="40" name="Lijn"/>
          <p:cNvSpPr/>
          <p:nvPr/>
        </p:nvSpPr>
        <p:spPr>
          <a:xfrm>
            <a:off x="13665200" y="3721100"/>
            <a:ext cx="9283700" cy="0"/>
          </a:xfrm>
          <a:prstGeom prst="line">
            <a:avLst/>
          </a:prstGeom>
          <a:ln w="50800">
            <a:solidFill>
              <a:srgbClr val="227AAF"/>
            </a:solidFill>
            <a:miter lim="400000"/>
          </a:ln>
        </p:spPr>
        <p:txBody>
          <a:bodyPr lIns="0" tIns="0" rIns="0" bIns="0" anchor="ctr"/>
          <a:lstStyle/>
          <a:p>
            <a:pPr defTabSz="12700"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cap="all" sz="3000">
                <a:solidFill>
                  <a:srgbClr val="FFFFFF"/>
                </a:solidFill>
                <a:latin typeface="Publico Text Roman"/>
                <a:ea typeface="Publico Text Roman"/>
                <a:cs typeface="Publico Text Roman"/>
                <a:sym typeface="Publico Text Roman"/>
              </a:defRPr>
            </a:pPr>
          </a:p>
        </p:txBody>
      </p:sp>
      <p:sp>
        <p:nvSpPr>
          <p:cNvPr id="41" name="Lijn"/>
          <p:cNvSpPr/>
          <p:nvPr/>
        </p:nvSpPr>
        <p:spPr>
          <a:xfrm>
            <a:off x="13665200" y="9525000"/>
            <a:ext cx="9283700" cy="0"/>
          </a:xfrm>
          <a:prstGeom prst="line">
            <a:avLst/>
          </a:prstGeom>
          <a:ln w="12700">
            <a:solidFill>
              <a:srgbClr val="227AAF"/>
            </a:solidFill>
            <a:miter lim="400000"/>
          </a:ln>
        </p:spPr>
        <p:txBody>
          <a:bodyPr lIns="0" tIns="0" rIns="0" bIns="0" anchor="ctr"/>
          <a:lstStyle/>
          <a:p>
            <a:pPr defTabSz="12700"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cap="all" sz="3000">
                <a:solidFill>
                  <a:srgbClr val="FFFFFF"/>
                </a:solidFill>
                <a:latin typeface="Publico Text Roman"/>
                <a:ea typeface="Publico Text Roman"/>
                <a:cs typeface="Publico Text Roman"/>
                <a:sym typeface="Publico Text Roman"/>
              </a:defRPr>
            </a:pPr>
          </a:p>
        </p:txBody>
      </p:sp>
      <p:sp>
        <p:nvSpPr>
          <p:cNvPr id="42" name="Dianummer"/>
          <p:cNvSpPr txBox="1"/>
          <p:nvPr>
            <p:ph type="sldNum" sz="quarter" idx="2"/>
          </p:nvPr>
        </p:nvSpPr>
        <p:spPr>
          <a:xfrm>
            <a:off x="12001500" y="13030199"/>
            <a:ext cx="386335" cy="4191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en opsom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Naam dia"/>
          <p:cNvSpPr txBox="1"/>
          <p:nvPr>
            <p:ph type="title" hasCustomPrompt="1"/>
          </p:nvPr>
        </p:nvSpPr>
        <p:spPr>
          <a:xfrm>
            <a:off x="1727200" y="1739900"/>
            <a:ext cx="20929600" cy="3225356"/>
          </a:xfrm>
          <a:prstGeom prst="rect">
            <a:avLst/>
          </a:prstGeom>
        </p:spPr>
        <p:txBody>
          <a:bodyPr anchor="t"/>
          <a:lstStyle/>
          <a:p>
            <a:pPr/>
            <a:r>
              <a:t>Naam dia</a:t>
            </a:r>
          </a:p>
        </p:txBody>
      </p:sp>
      <p:sp>
        <p:nvSpPr>
          <p:cNvPr id="50" name="Auteur en datum"/>
          <p:cNvSpPr txBox="1"/>
          <p:nvPr>
            <p:ph type="body" sz="quarter" idx="21" hasCustomPrompt="1"/>
          </p:nvPr>
        </p:nvSpPr>
        <p:spPr>
          <a:xfrm>
            <a:off x="1727200" y="1003300"/>
            <a:ext cx="20929600" cy="482600"/>
          </a:xfrm>
          <a:prstGeom prst="rect">
            <a:avLst/>
          </a:prstGeom>
        </p:spPr>
        <p:txBody>
          <a:bodyPr anchor="ctr"/>
          <a:lstStyle>
            <a:lvl1pPr defTabSz="685800">
              <a:lnSpc>
                <a:spcPct val="100000"/>
              </a:lnSpc>
              <a:defRPr b="1" cap="all" spc="0" sz="2000">
                <a:solidFill>
                  <a:srgbClr val="227AAF"/>
                </a:solidFill>
              </a:defRPr>
            </a:lvl1pPr>
          </a:lstStyle>
          <a:p>
            <a:pPr/>
            <a:r>
              <a:t>Auteur en datum</a:t>
            </a:r>
          </a:p>
        </p:txBody>
      </p:sp>
      <p:sp>
        <p:nvSpPr>
          <p:cNvPr id="51" name="Hoofdtekst - niveau één…"/>
          <p:cNvSpPr txBox="1"/>
          <p:nvPr>
            <p:ph type="body" sz="half" idx="1" hasCustomPrompt="1"/>
          </p:nvPr>
        </p:nvSpPr>
        <p:spPr>
          <a:xfrm>
            <a:off x="1727200" y="4965700"/>
            <a:ext cx="20929600" cy="6165850"/>
          </a:xfrm>
          <a:prstGeom prst="rect">
            <a:avLst/>
          </a:prstGeom>
        </p:spPr>
        <p:txBody>
          <a:bodyPr numCol="2" spcCol="1046480"/>
          <a:lstStyle>
            <a:lvl1pPr marL="482600" indent="-482600" algn="l" defTabSz="12700">
              <a:lnSpc>
                <a:spcPct val="80000"/>
              </a:lnSpc>
              <a:spcBef>
                <a:spcPts val="2400"/>
              </a:spcBef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pc="0" sz="3600">
                <a:solidFill>
                  <a:srgbClr val="4A4A4A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  <a:lvl2pPr marL="965200" indent="-482600" algn="l" defTabSz="12700">
              <a:lnSpc>
                <a:spcPct val="80000"/>
              </a:lnSpc>
              <a:spcBef>
                <a:spcPts val="2400"/>
              </a:spcBef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pc="0" sz="3600">
                <a:solidFill>
                  <a:srgbClr val="4A4A4A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2pPr>
            <a:lvl3pPr marL="1447800" indent="-482600" algn="l" defTabSz="12700">
              <a:lnSpc>
                <a:spcPct val="80000"/>
              </a:lnSpc>
              <a:spcBef>
                <a:spcPts val="2400"/>
              </a:spcBef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pc="0" sz="3600">
                <a:solidFill>
                  <a:srgbClr val="4A4A4A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3pPr>
            <a:lvl4pPr marL="1930400" indent="-482600" algn="l" defTabSz="12700">
              <a:lnSpc>
                <a:spcPct val="80000"/>
              </a:lnSpc>
              <a:spcBef>
                <a:spcPts val="2400"/>
              </a:spcBef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pc="0" sz="3600">
                <a:solidFill>
                  <a:srgbClr val="4A4A4A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4pPr>
            <a:lvl5pPr marL="2413000" indent="-482600" algn="l" defTabSz="12700">
              <a:lnSpc>
                <a:spcPct val="80000"/>
              </a:lnSpc>
              <a:spcBef>
                <a:spcPts val="2400"/>
              </a:spcBef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pc="0" sz="3600">
                <a:solidFill>
                  <a:srgbClr val="4A4A4A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5pPr>
          </a:lstStyle>
          <a:p>
            <a:pPr/>
            <a:r>
              <a:t>Dia-opsommingstekst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2" name="Dianummer"/>
          <p:cNvSpPr txBox="1"/>
          <p:nvPr>
            <p:ph type="sldNum" sz="quarter" idx="2"/>
          </p:nvPr>
        </p:nvSpPr>
        <p:spPr>
          <a:xfrm>
            <a:off x="12001500" y="13030199"/>
            <a:ext cx="386335" cy="4191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psom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Hoofdtekst - niveau één…"/>
          <p:cNvSpPr txBox="1"/>
          <p:nvPr>
            <p:ph type="body" sz="half" idx="1" hasCustomPrompt="1"/>
          </p:nvPr>
        </p:nvSpPr>
        <p:spPr>
          <a:xfrm>
            <a:off x="1727200" y="4965700"/>
            <a:ext cx="20929600" cy="6165850"/>
          </a:xfrm>
          <a:prstGeom prst="rect">
            <a:avLst/>
          </a:prstGeom>
        </p:spPr>
        <p:txBody>
          <a:bodyPr numCol="2" spcCol="1046480"/>
          <a:lstStyle>
            <a:lvl1pPr marL="482600" indent="-482600" algn="l" defTabSz="12700">
              <a:lnSpc>
                <a:spcPct val="80000"/>
              </a:lnSpc>
              <a:spcBef>
                <a:spcPts val="2400"/>
              </a:spcBef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pc="0" sz="3600">
                <a:solidFill>
                  <a:srgbClr val="4A4A4A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  <a:lvl2pPr marL="965200" indent="-482600" algn="l" defTabSz="12700">
              <a:lnSpc>
                <a:spcPct val="80000"/>
              </a:lnSpc>
              <a:spcBef>
                <a:spcPts val="2400"/>
              </a:spcBef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pc="0" sz="3600">
                <a:solidFill>
                  <a:srgbClr val="4A4A4A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2pPr>
            <a:lvl3pPr marL="1447800" indent="-482600" algn="l" defTabSz="12700">
              <a:lnSpc>
                <a:spcPct val="80000"/>
              </a:lnSpc>
              <a:spcBef>
                <a:spcPts val="2400"/>
              </a:spcBef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pc="0" sz="3600">
                <a:solidFill>
                  <a:srgbClr val="4A4A4A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3pPr>
            <a:lvl4pPr marL="1930400" indent="-482600" algn="l" defTabSz="12700">
              <a:lnSpc>
                <a:spcPct val="80000"/>
              </a:lnSpc>
              <a:spcBef>
                <a:spcPts val="2400"/>
              </a:spcBef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pc="0" sz="3600">
                <a:solidFill>
                  <a:srgbClr val="4A4A4A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4pPr>
            <a:lvl5pPr marL="2413000" indent="-482600" algn="l" defTabSz="12700">
              <a:lnSpc>
                <a:spcPct val="80000"/>
              </a:lnSpc>
              <a:spcBef>
                <a:spcPts val="2400"/>
              </a:spcBef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pc="0" sz="3600">
                <a:solidFill>
                  <a:srgbClr val="4A4A4A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5pPr>
          </a:lstStyle>
          <a:p>
            <a:pPr/>
            <a:r>
              <a:t>Dia-opsommingstekst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0" name="Dianummer"/>
          <p:cNvSpPr txBox="1"/>
          <p:nvPr>
            <p:ph type="sldNum" sz="quarter" idx="2"/>
          </p:nvPr>
        </p:nvSpPr>
        <p:spPr>
          <a:xfrm>
            <a:off x="12001500" y="13030199"/>
            <a:ext cx="386335" cy="4191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el, opsomm.,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Hoofdtekst - niveau één…"/>
          <p:cNvSpPr txBox="1"/>
          <p:nvPr>
            <p:ph type="body" sz="quarter" idx="1" hasCustomPrompt="1"/>
          </p:nvPr>
        </p:nvSpPr>
        <p:spPr>
          <a:xfrm>
            <a:off x="13665200" y="7635875"/>
            <a:ext cx="9271000" cy="4568825"/>
          </a:xfrm>
          <a:prstGeom prst="rect">
            <a:avLst/>
          </a:prstGeom>
        </p:spPr>
        <p:txBody>
          <a:bodyPr/>
          <a:lstStyle>
            <a:lvl1pPr marL="482600" indent="-482600" algn="l" defTabSz="12700">
              <a:lnSpc>
                <a:spcPct val="80000"/>
              </a:lnSpc>
              <a:spcBef>
                <a:spcPts val="2400"/>
              </a:spcBef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pc="0" sz="3600">
                <a:solidFill>
                  <a:srgbClr val="4A4A4A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  <a:lvl2pPr marL="965200" indent="-482600" algn="l" defTabSz="12700">
              <a:lnSpc>
                <a:spcPct val="80000"/>
              </a:lnSpc>
              <a:spcBef>
                <a:spcPts val="2400"/>
              </a:spcBef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pc="0" sz="3600">
                <a:solidFill>
                  <a:srgbClr val="4A4A4A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2pPr>
            <a:lvl3pPr marL="1447800" indent="-482600" algn="l" defTabSz="12700">
              <a:lnSpc>
                <a:spcPct val="80000"/>
              </a:lnSpc>
              <a:spcBef>
                <a:spcPts val="2400"/>
              </a:spcBef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pc="0" sz="3600">
                <a:solidFill>
                  <a:srgbClr val="4A4A4A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3pPr>
            <a:lvl4pPr marL="1930400" indent="-482600" algn="l" defTabSz="12700">
              <a:lnSpc>
                <a:spcPct val="80000"/>
              </a:lnSpc>
              <a:spcBef>
                <a:spcPts val="2400"/>
              </a:spcBef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pc="0" sz="3600">
                <a:solidFill>
                  <a:srgbClr val="4A4A4A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4pPr>
            <a:lvl5pPr marL="2413000" indent="-482600" algn="l" defTabSz="12700">
              <a:lnSpc>
                <a:spcPct val="80000"/>
              </a:lnSpc>
              <a:spcBef>
                <a:spcPts val="2400"/>
              </a:spcBef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pc="0" sz="3600">
                <a:solidFill>
                  <a:srgbClr val="4A4A4A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5pPr>
          </a:lstStyle>
          <a:p>
            <a:pPr/>
            <a:r>
              <a:t>Dia-opsommingstekst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8" name="139465515_1890x1620.jpg"/>
          <p:cNvSpPr/>
          <p:nvPr>
            <p:ph type="pic" idx="21"/>
          </p:nvPr>
        </p:nvSpPr>
        <p:spPr>
          <a:xfrm>
            <a:off x="-3352800" y="0"/>
            <a:ext cx="16002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9" name="Naam dia"/>
          <p:cNvSpPr txBox="1"/>
          <p:nvPr>
            <p:ph type="title" hasCustomPrompt="1"/>
          </p:nvPr>
        </p:nvSpPr>
        <p:spPr>
          <a:xfrm>
            <a:off x="13665200" y="4394200"/>
            <a:ext cx="9271000" cy="2540000"/>
          </a:xfrm>
          <a:prstGeom prst="rect">
            <a:avLst/>
          </a:prstGeom>
        </p:spPr>
        <p:txBody>
          <a:bodyPr anchor="t"/>
          <a:lstStyle>
            <a:lvl1pPr algn="l">
              <a:defRPr spc="-80" sz="8000"/>
            </a:lvl1pPr>
          </a:lstStyle>
          <a:p>
            <a:pPr/>
            <a:r>
              <a:t>Naam dia</a:t>
            </a:r>
          </a:p>
        </p:txBody>
      </p:sp>
      <p:sp>
        <p:nvSpPr>
          <p:cNvPr id="70" name="Auteur en datum"/>
          <p:cNvSpPr txBox="1"/>
          <p:nvPr>
            <p:ph type="body" sz="quarter" idx="22" hasCustomPrompt="1"/>
          </p:nvPr>
        </p:nvSpPr>
        <p:spPr>
          <a:xfrm>
            <a:off x="13665200" y="3740611"/>
            <a:ext cx="9271000" cy="482601"/>
          </a:xfrm>
          <a:prstGeom prst="rect">
            <a:avLst/>
          </a:prstGeom>
        </p:spPr>
        <p:txBody>
          <a:bodyPr anchor="ctr"/>
          <a:lstStyle>
            <a:lvl1pPr algn="l" defTabSz="685800">
              <a:lnSpc>
                <a:spcPct val="100000"/>
              </a:lnSpc>
              <a:defRPr b="1" cap="all" spc="0" sz="2000">
                <a:solidFill>
                  <a:srgbClr val="227AAF"/>
                </a:solidFill>
              </a:defRPr>
            </a:lvl1pPr>
          </a:lstStyle>
          <a:p>
            <a:pPr/>
            <a:r>
              <a:t>Auteur en datum</a:t>
            </a:r>
          </a:p>
        </p:txBody>
      </p:sp>
      <p:sp>
        <p:nvSpPr>
          <p:cNvPr id="71" name="Lijn"/>
          <p:cNvSpPr/>
          <p:nvPr/>
        </p:nvSpPr>
        <p:spPr>
          <a:xfrm>
            <a:off x="13665200" y="3721100"/>
            <a:ext cx="9283700" cy="0"/>
          </a:xfrm>
          <a:prstGeom prst="line">
            <a:avLst/>
          </a:prstGeom>
          <a:ln w="50800">
            <a:solidFill>
              <a:srgbClr val="227AAF"/>
            </a:solidFill>
            <a:miter lim="400000"/>
          </a:ln>
        </p:spPr>
        <p:txBody>
          <a:bodyPr lIns="0" tIns="0" rIns="0" bIns="0" anchor="ctr"/>
          <a:lstStyle/>
          <a:p>
            <a:pPr defTabSz="12700"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cap="all" sz="3000">
                <a:solidFill>
                  <a:srgbClr val="FFFFFF"/>
                </a:solidFill>
                <a:latin typeface="Publico Text Roman"/>
                <a:ea typeface="Publico Text Roman"/>
                <a:cs typeface="Publico Text Roman"/>
                <a:sym typeface="Publico Text Roman"/>
              </a:defRPr>
            </a:pPr>
          </a:p>
        </p:txBody>
      </p:sp>
      <p:sp>
        <p:nvSpPr>
          <p:cNvPr id="72" name="Lijn"/>
          <p:cNvSpPr/>
          <p:nvPr/>
        </p:nvSpPr>
        <p:spPr>
          <a:xfrm>
            <a:off x="13665200" y="7010400"/>
            <a:ext cx="9283700" cy="0"/>
          </a:xfrm>
          <a:prstGeom prst="line">
            <a:avLst/>
          </a:prstGeom>
          <a:ln w="12700">
            <a:solidFill>
              <a:srgbClr val="227AAF"/>
            </a:solidFill>
            <a:miter lim="400000"/>
          </a:ln>
        </p:spPr>
        <p:txBody>
          <a:bodyPr lIns="0" tIns="0" rIns="0" bIns="0" anchor="ctr"/>
          <a:lstStyle/>
          <a:p>
            <a:pPr defTabSz="12700"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cap="all" sz="3000">
                <a:solidFill>
                  <a:srgbClr val="FFFFFF"/>
                </a:solidFill>
                <a:latin typeface="Publico Text Roman"/>
                <a:ea typeface="Publico Text Roman"/>
                <a:cs typeface="Publico Text Roman"/>
                <a:sym typeface="Publico Text Roman"/>
              </a:defRPr>
            </a:pPr>
          </a:p>
        </p:txBody>
      </p:sp>
      <p:sp>
        <p:nvSpPr>
          <p:cNvPr id="73" name="Dianummer"/>
          <p:cNvSpPr txBox="1"/>
          <p:nvPr>
            <p:ph type="sldNum" sz="quarter" idx="2"/>
          </p:nvPr>
        </p:nvSpPr>
        <p:spPr>
          <a:xfrm>
            <a:off x="12001500" y="13030199"/>
            <a:ext cx="386335" cy="4191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Sectie">
    <p:bg>
      <p:bgPr>
        <a:solidFill>
          <a:srgbClr val="227AA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ectietitel"/>
          <p:cNvSpPr txBox="1"/>
          <p:nvPr>
            <p:ph type="title" hasCustomPrompt="1"/>
          </p:nvPr>
        </p:nvSpPr>
        <p:spPr>
          <a:xfrm>
            <a:off x="1727200" y="5410200"/>
            <a:ext cx="20929600" cy="2540000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Sectietitel</a:t>
            </a:r>
          </a:p>
        </p:txBody>
      </p:sp>
      <p:sp>
        <p:nvSpPr>
          <p:cNvPr id="81" name="Lijn"/>
          <p:cNvSpPr/>
          <p:nvPr/>
        </p:nvSpPr>
        <p:spPr>
          <a:xfrm>
            <a:off x="863600" y="12852400"/>
            <a:ext cx="22656801" cy="0"/>
          </a:xfrm>
          <a:prstGeom prst="line">
            <a:avLst/>
          </a:prstGeom>
          <a:ln w="12700">
            <a:solidFill>
              <a:srgbClr val="EFEBDF"/>
            </a:solidFill>
            <a:miter lim="400000"/>
          </a:ln>
        </p:spPr>
        <p:txBody>
          <a:bodyPr lIns="0" tIns="0" rIns="0" bIns="0" anchor="ctr"/>
          <a:lstStyle/>
          <a:p>
            <a:pPr defTabSz="12700"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cap="all" sz="3000">
                <a:solidFill>
                  <a:srgbClr val="FFFFFF"/>
                </a:solidFill>
                <a:latin typeface="Publico Text Roman"/>
                <a:ea typeface="Publico Text Roman"/>
                <a:cs typeface="Publico Text Roman"/>
                <a:sym typeface="Publico Text Roman"/>
              </a:defRPr>
            </a:pPr>
          </a:p>
        </p:txBody>
      </p:sp>
      <p:sp>
        <p:nvSpPr>
          <p:cNvPr id="82" name="Lijn"/>
          <p:cNvSpPr/>
          <p:nvPr/>
        </p:nvSpPr>
        <p:spPr>
          <a:xfrm>
            <a:off x="863600" y="889000"/>
            <a:ext cx="22656801" cy="0"/>
          </a:xfrm>
          <a:prstGeom prst="line">
            <a:avLst/>
          </a:prstGeom>
          <a:ln w="50800">
            <a:solidFill>
              <a:srgbClr val="EFEBDF"/>
            </a:solidFill>
            <a:miter lim="400000"/>
          </a:ln>
        </p:spPr>
        <p:txBody>
          <a:bodyPr lIns="0" tIns="0" rIns="0" bIns="0" anchor="ctr"/>
          <a:lstStyle/>
          <a:p>
            <a:pPr defTabSz="12700"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cap="all" sz="3000">
                <a:solidFill>
                  <a:srgbClr val="FFFFFF"/>
                </a:solidFill>
                <a:latin typeface="Publico Text Roman"/>
                <a:ea typeface="Publico Text Roman"/>
                <a:cs typeface="Publico Text Roman"/>
                <a:sym typeface="Publico Text Roman"/>
              </a:defRPr>
            </a:pPr>
          </a:p>
        </p:txBody>
      </p:sp>
      <p:sp>
        <p:nvSpPr>
          <p:cNvPr id="83" name="Dianummer"/>
          <p:cNvSpPr txBox="1"/>
          <p:nvPr>
            <p:ph type="sldNum" sz="quarter" idx="2"/>
          </p:nvPr>
        </p:nvSpPr>
        <p:spPr>
          <a:xfrm>
            <a:off x="12001500" y="13030199"/>
            <a:ext cx="386335" cy="4191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0EBE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Naam dia"/>
          <p:cNvSpPr txBox="1"/>
          <p:nvPr>
            <p:ph type="title" hasCustomPrompt="1"/>
          </p:nvPr>
        </p:nvSpPr>
        <p:spPr>
          <a:xfrm>
            <a:off x="1727200" y="1739900"/>
            <a:ext cx="20929600" cy="3229571"/>
          </a:xfrm>
          <a:prstGeom prst="rect">
            <a:avLst/>
          </a:prstGeom>
        </p:spPr>
        <p:txBody>
          <a:bodyPr anchor="t"/>
          <a:lstStyle/>
          <a:p>
            <a:pPr/>
            <a:r>
              <a:t>Naam dia</a:t>
            </a:r>
          </a:p>
        </p:txBody>
      </p:sp>
      <p:sp>
        <p:nvSpPr>
          <p:cNvPr id="91" name="Auteur en datum"/>
          <p:cNvSpPr txBox="1"/>
          <p:nvPr>
            <p:ph type="body" sz="quarter" idx="21" hasCustomPrompt="1"/>
          </p:nvPr>
        </p:nvSpPr>
        <p:spPr>
          <a:xfrm>
            <a:off x="1727200" y="1003300"/>
            <a:ext cx="20929600" cy="482600"/>
          </a:xfrm>
          <a:prstGeom prst="rect">
            <a:avLst/>
          </a:prstGeom>
        </p:spPr>
        <p:txBody>
          <a:bodyPr anchor="ctr"/>
          <a:lstStyle>
            <a:lvl1pPr defTabSz="685800">
              <a:lnSpc>
                <a:spcPct val="100000"/>
              </a:lnSpc>
              <a:defRPr b="1" cap="all" spc="0" sz="2000">
                <a:solidFill>
                  <a:srgbClr val="227AAF"/>
                </a:solidFill>
              </a:defRPr>
            </a:lvl1pPr>
          </a:lstStyle>
          <a:p>
            <a:pPr/>
            <a:r>
              <a:t>Auteur en datum</a:t>
            </a:r>
          </a:p>
        </p:txBody>
      </p:sp>
      <p:sp>
        <p:nvSpPr>
          <p:cNvPr id="92" name="Dianummer"/>
          <p:cNvSpPr txBox="1"/>
          <p:nvPr>
            <p:ph type="sldNum" sz="quarter" idx="2"/>
          </p:nvPr>
        </p:nvSpPr>
        <p:spPr>
          <a:xfrm>
            <a:off x="12001500" y="13030199"/>
            <a:ext cx="386335" cy="4191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itel agenda"/>
          <p:cNvSpPr txBox="1"/>
          <p:nvPr>
            <p:ph type="title" hasCustomPrompt="1"/>
          </p:nvPr>
        </p:nvSpPr>
        <p:spPr>
          <a:xfrm>
            <a:off x="1727200" y="1739900"/>
            <a:ext cx="20929600" cy="3300115"/>
          </a:xfrm>
          <a:prstGeom prst="rect">
            <a:avLst/>
          </a:prstGeom>
        </p:spPr>
        <p:txBody>
          <a:bodyPr anchor="t"/>
          <a:lstStyle/>
          <a:p>
            <a:pPr/>
            <a:r>
              <a:t>Titel agenda</a:t>
            </a:r>
          </a:p>
        </p:txBody>
      </p:sp>
      <p:sp>
        <p:nvSpPr>
          <p:cNvPr id="100" name="Hoofdtekst - niveau één…"/>
          <p:cNvSpPr txBox="1"/>
          <p:nvPr>
            <p:ph type="body" sz="half" idx="1" hasCustomPrompt="1"/>
          </p:nvPr>
        </p:nvSpPr>
        <p:spPr>
          <a:xfrm>
            <a:off x="1727200" y="5043258"/>
            <a:ext cx="20929600" cy="6172201"/>
          </a:xfrm>
          <a:prstGeom prst="rect">
            <a:avLst/>
          </a:prstGeom>
        </p:spPr>
        <p:txBody>
          <a:bodyPr/>
          <a:lstStyle>
            <a:lvl1pPr algn="l" defTabSz="12700">
              <a:lnSpc>
                <a:spcPct val="100000"/>
              </a:lnSpc>
              <a:spcBef>
                <a:spcPts val="240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pc="0" sz="5600">
                <a:solidFill>
                  <a:srgbClr val="4A4A4A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  <a:lvl2pPr algn="l" defTabSz="12700">
              <a:lnSpc>
                <a:spcPct val="100000"/>
              </a:lnSpc>
              <a:spcBef>
                <a:spcPts val="240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pc="0" sz="5600">
                <a:solidFill>
                  <a:srgbClr val="4A4A4A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2pPr>
            <a:lvl3pPr algn="l" defTabSz="12700">
              <a:lnSpc>
                <a:spcPct val="100000"/>
              </a:lnSpc>
              <a:spcBef>
                <a:spcPts val="240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pc="0" sz="5600">
                <a:solidFill>
                  <a:srgbClr val="4A4A4A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3pPr>
            <a:lvl4pPr algn="l" defTabSz="12700">
              <a:lnSpc>
                <a:spcPct val="100000"/>
              </a:lnSpc>
              <a:spcBef>
                <a:spcPts val="240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pc="0" sz="5600">
                <a:solidFill>
                  <a:srgbClr val="4A4A4A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4pPr>
            <a:lvl5pPr algn="l" defTabSz="12700">
              <a:lnSpc>
                <a:spcPct val="100000"/>
              </a:lnSpc>
              <a:spcBef>
                <a:spcPts val="240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pc="0" sz="5600">
                <a:solidFill>
                  <a:srgbClr val="4A4A4A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5pPr>
          </a:lstStyle>
          <a:p>
            <a:pPr/>
            <a:r>
              <a:t>Agendaonderwerpen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1" name="Dianummer"/>
          <p:cNvSpPr txBox="1"/>
          <p:nvPr>
            <p:ph type="sldNum" sz="quarter" idx="2"/>
          </p:nvPr>
        </p:nvSpPr>
        <p:spPr>
          <a:xfrm>
            <a:off x="12001500" y="13030199"/>
            <a:ext cx="386335" cy="4191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Ui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Hoofdtekst - niveau één…"/>
          <p:cNvSpPr txBox="1"/>
          <p:nvPr>
            <p:ph type="body" sz="quarter" idx="1" hasCustomPrompt="1"/>
          </p:nvPr>
        </p:nvSpPr>
        <p:spPr>
          <a:xfrm>
            <a:off x="1727200" y="5281886"/>
            <a:ext cx="20929600" cy="3136901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80000"/>
              </a:lnSpc>
              <a:defRPr spc="-86" sz="8600">
                <a:solidFill>
                  <a:srgbClr val="4A4A4A"/>
                </a:solidFill>
                <a:latin typeface="Publico Headline Roman"/>
                <a:ea typeface="Publico Headline Roman"/>
                <a:cs typeface="Publico Headline Roman"/>
                <a:sym typeface="Publico Headline Roman"/>
              </a:defRPr>
            </a:lvl1pPr>
            <a:lvl2pPr>
              <a:lnSpc>
                <a:spcPct val="80000"/>
              </a:lnSpc>
              <a:defRPr spc="-86" sz="8600">
                <a:solidFill>
                  <a:srgbClr val="4A4A4A"/>
                </a:solidFill>
                <a:latin typeface="Publico Headline Roman"/>
                <a:ea typeface="Publico Headline Roman"/>
                <a:cs typeface="Publico Headline Roman"/>
                <a:sym typeface="Publico Headline Roman"/>
              </a:defRPr>
            </a:lvl2pPr>
            <a:lvl3pPr>
              <a:lnSpc>
                <a:spcPct val="80000"/>
              </a:lnSpc>
              <a:defRPr spc="-86" sz="8600">
                <a:solidFill>
                  <a:srgbClr val="4A4A4A"/>
                </a:solidFill>
                <a:latin typeface="Publico Headline Roman"/>
                <a:ea typeface="Publico Headline Roman"/>
                <a:cs typeface="Publico Headline Roman"/>
                <a:sym typeface="Publico Headline Roman"/>
              </a:defRPr>
            </a:lvl3pPr>
            <a:lvl4pPr>
              <a:lnSpc>
                <a:spcPct val="80000"/>
              </a:lnSpc>
              <a:defRPr spc="-86" sz="8600">
                <a:solidFill>
                  <a:srgbClr val="4A4A4A"/>
                </a:solidFill>
                <a:latin typeface="Publico Headline Roman"/>
                <a:ea typeface="Publico Headline Roman"/>
                <a:cs typeface="Publico Headline Roman"/>
                <a:sym typeface="Publico Headline Roman"/>
              </a:defRPr>
            </a:lvl4pPr>
            <a:lvl5pPr>
              <a:lnSpc>
                <a:spcPct val="80000"/>
              </a:lnSpc>
              <a:defRPr spc="-86" sz="8600">
                <a:solidFill>
                  <a:srgbClr val="4A4A4A"/>
                </a:solidFill>
                <a:latin typeface="Publico Headline Roman"/>
                <a:ea typeface="Publico Headline Roman"/>
                <a:cs typeface="Publico Headline Roman"/>
                <a:sym typeface="Publico Headline Roman"/>
              </a:defRPr>
            </a:lvl5pPr>
          </a:lstStyle>
          <a:p>
            <a:pPr/>
            <a:r>
              <a:t>Uiting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9" name="Dianummer"/>
          <p:cNvSpPr txBox="1"/>
          <p:nvPr>
            <p:ph type="sldNum" sz="quarter" idx="2"/>
          </p:nvPr>
        </p:nvSpPr>
        <p:spPr>
          <a:xfrm>
            <a:off x="12001500" y="13030199"/>
            <a:ext cx="386335" cy="4191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Groot feit">
    <p:bg>
      <p:bgPr>
        <a:solidFill>
          <a:srgbClr val="227AA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Feitinformatie"/>
          <p:cNvSpPr txBox="1"/>
          <p:nvPr>
            <p:ph type="body" sz="quarter" idx="21" hasCustomPrompt="1"/>
          </p:nvPr>
        </p:nvSpPr>
        <p:spPr>
          <a:xfrm>
            <a:off x="1727200" y="8611966"/>
            <a:ext cx="20929600" cy="908813"/>
          </a:xfrm>
          <a:prstGeom prst="rect">
            <a:avLst/>
          </a:prstGeom>
        </p:spPr>
        <p:txBody>
          <a:bodyPr/>
          <a:lstStyle>
            <a:lvl1pPr>
              <a:spcBef>
                <a:spcPts val="2000"/>
              </a:spcBef>
              <a:defRPr>
                <a:solidFill>
                  <a:srgbClr val="F0EBE0"/>
                </a:solidFill>
              </a:defRPr>
            </a:lvl1pPr>
          </a:lstStyle>
          <a:p>
            <a:pPr/>
            <a:r>
              <a:t>Feitinformatie</a:t>
            </a:r>
          </a:p>
        </p:txBody>
      </p:sp>
      <p:sp>
        <p:nvSpPr>
          <p:cNvPr id="117" name="Lijn"/>
          <p:cNvSpPr/>
          <p:nvPr/>
        </p:nvSpPr>
        <p:spPr>
          <a:xfrm>
            <a:off x="863600" y="12852400"/>
            <a:ext cx="22656801" cy="0"/>
          </a:xfrm>
          <a:prstGeom prst="line">
            <a:avLst/>
          </a:prstGeom>
          <a:ln w="12700">
            <a:solidFill>
              <a:srgbClr val="EFEBDF"/>
            </a:solidFill>
            <a:miter lim="400000"/>
          </a:ln>
        </p:spPr>
        <p:txBody>
          <a:bodyPr lIns="0" tIns="0" rIns="0" bIns="0" anchor="ctr"/>
          <a:lstStyle/>
          <a:p>
            <a:pPr defTabSz="12700"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cap="all" sz="3000">
                <a:solidFill>
                  <a:srgbClr val="FFFFFF"/>
                </a:solidFill>
                <a:latin typeface="Publico Text Roman"/>
                <a:ea typeface="Publico Text Roman"/>
                <a:cs typeface="Publico Text Roman"/>
                <a:sym typeface="Publico Text Roman"/>
              </a:defRPr>
            </a:pPr>
          </a:p>
        </p:txBody>
      </p:sp>
      <p:sp>
        <p:nvSpPr>
          <p:cNvPr id="118" name="Lijn"/>
          <p:cNvSpPr/>
          <p:nvPr/>
        </p:nvSpPr>
        <p:spPr>
          <a:xfrm>
            <a:off x="863600" y="889000"/>
            <a:ext cx="22656801" cy="0"/>
          </a:xfrm>
          <a:prstGeom prst="line">
            <a:avLst/>
          </a:prstGeom>
          <a:ln w="50800">
            <a:solidFill>
              <a:srgbClr val="EFEBDF"/>
            </a:solidFill>
            <a:miter lim="400000"/>
          </a:ln>
        </p:spPr>
        <p:txBody>
          <a:bodyPr lIns="0" tIns="0" rIns="0" bIns="0" anchor="ctr"/>
          <a:lstStyle/>
          <a:p>
            <a:pPr defTabSz="12700"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cap="all" sz="3000">
                <a:solidFill>
                  <a:srgbClr val="FFFFFF"/>
                </a:solidFill>
                <a:latin typeface="Publico Text Roman"/>
                <a:ea typeface="Publico Text Roman"/>
                <a:cs typeface="Publico Text Roman"/>
                <a:sym typeface="Publico Text Roman"/>
              </a:defRPr>
            </a:pPr>
          </a:p>
        </p:txBody>
      </p:sp>
      <p:sp>
        <p:nvSpPr>
          <p:cNvPr id="119" name="Hoofdtekst - niveau één…"/>
          <p:cNvSpPr txBox="1"/>
          <p:nvPr>
            <p:ph type="body" idx="1" hasCustomPrompt="1"/>
          </p:nvPr>
        </p:nvSpPr>
        <p:spPr>
          <a:xfrm>
            <a:off x="1727200" y="1098623"/>
            <a:ext cx="20929600" cy="7461177"/>
          </a:xfrm>
          <a:prstGeom prst="rect">
            <a:avLst/>
          </a:prstGeom>
        </p:spPr>
        <p:txBody>
          <a:bodyPr anchor="b"/>
          <a:lstStyle>
            <a:lvl1pPr>
              <a:lnSpc>
                <a:spcPct val="70000"/>
              </a:lnSpc>
              <a:defRPr b="1" spc="-300" sz="30000">
                <a:solidFill>
                  <a:srgbClr val="FFFFFF"/>
                </a:solidFill>
                <a:latin typeface="Publico Headline Roman"/>
                <a:ea typeface="Publico Headline Roman"/>
                <a:cs typeface="Publico Headline Roman"/>
                <a:sym typeface="Publico Headline Roman"/>
              </a:defRPr>
            </a:lvl1pPr>
            <a:lvl2pPr>
              <a:lnSpc>
                <a:spcPct val="70000"/>
              </a:lnSpc>
              <a:defRPr b="1" spc="-300" sz="30000">
                <a:solidFill>
                  <a:srgbClr val="FFFFFF"/>
                </a:solidFill>
                <a:latin typeface="Publico Headline Roman"/>
                <a:ea typeface="Publico Headline Roman"/>
                <a:cs typeface="Publico Headline Roman"/>
                <a:sym typeface="Publico Headline Roman"/>
              </a:defRPr>
            </a:lvl2pPr>
            <a:lvl3pPr>
              <a:lnSpc>
                <a:spcPct val="70000"/>
              </a:lnSpc>
              <a:defRPr b="1" spc="-300" sz="30000">
                <a:solidFill>
                  <a:srgbClr val="FFFFFF"/>
                </a:solidFill>
                <a:latin typeface="Publico Headline Roman"/>
                <a:ea typeface="Publico Headline Roman"/>
                <a:cs typeface="Publico Headline Roman"/>
                <a:sym typeface="Publico Headline Roman"/>
              </a:defRPr>
            </a:lvl3pPr>
            <a:lvl4pPr>
              <a:lnSpc>
                <a:spcPct val="70000"/>
              </a:lnSpc>
              <a:defRPr b="1" spc="-300" sz="30000">
                <a:solidFill>
                  <a:srgbClr val="FFFFFF"/>
                </a:solidFill>
                <a:latin typeface="Publico Headline Roman"/>
                <a:ea typeface="Publico Headline Roman"/>
                <a:cs typeface="Publico Headline Roman"/>
                <a:sym typeface="Publico Headline Roman"/>
              </a:defRPr>
            </a:lvl4pPr>
            <a:lvl5pPr>
              <a:lnSpc>
                <a:spcPct val="70000"/>
              </a:lnSpc>
              <a:defRPr b="1" spc="-300" sz="30000">
                <a:solidFill>
                  <a:srgbClr val="FFFFFF"/>
                </a:solidFill>
                <a:latin typeface="Publico Headline Roman"/>
                <a:ea typeface="Publico Headline Roman"/>
                <a:cs typeface="Publico Headline Roman"/>
                <a:sym typeface="Publico Headline Roman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0" name="Dianummer"/>
          <p:cNvSpPr txBox="1"/>
          <p:nvPr>
            <p:ph type="sldNum" sz="quarter" idx="2"/>
          </p:nvPr>
        </p:nvSpPr>
        <p:spPr>
          <a:xfrm>
            <a:off x="12001500" y="13030199"/>
            <a:ext cx="386335" cy="4191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0EBE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ita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Afbeelding"/>
          <p:cNvSpPr/>
          <p:nvPr>
            <p:ph type="pic" idx="21"/>
          </p:nvPr>
        </p:nvSpPr>
        <p:spPr>
          <a:xfrm>
            <a:off x="-25400" y="-5359400"/>
            <a:ext cx="24422100" cy="24422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8" name="Hoofdtekst - niveau één…"/>
          <p:cNvSpPr txBox="1"/>
          <p:nvPr>
            <p:ph type="body" sz="quarter" idx="1" hasCustomPrompt="1"/>
          </p:nvPr>
        </p:nvSpPr>
        <p:spPr>
          <a:xfrm>
            <a:off x="1409700" y="2119884"/>
            <a:ext cx="10775585" cy="1936416"/>
          </a:xfrm>
          <a:prstGeom prst="rect">
            <a:avLst/>
          </a:prstGeom>
        </p:spPr>
        <p:txBody>
          <a:bodyPr/>
          <a:lstStyle>
            <a:lvl1pPr>
              <a:defRPr spc="-58" sz="5800">
                <a:solidFill>
                  <a:srgbClr val="247AB0"/>
                </a:solidFill>
                <a:latin typeface="Publico Headline Roman"/>
                <a:ea typeface="Publico Headline Roman"/>
                <a:cs typeface="Publico Headline Roman"/>
                <a:sym typeface="Publico Headline Roman"/>
              </a:defRPr>
            </a:lvl1pPr>
            <a:lvl2pPr>
              <a:defRPr spc="-58" sz="5800">
                <a:solidFill>
                  <a:srgbClr val="247AB0"/>
                </a:solidFill>
                <a:latin typeface="Publico Headline Roman"/>
                <a:ea typeface="Publico Headline Roman"/>
                <a:cs typeface="Publico Headline Roman"/>
                <a:sym typeface="Publico Headline Roman"/>
              </a:defRPr>
            </a:lvl2pPr>
            <a:lvl3pPr>
              <a:defRPr spc="-58" sz="5800">
                <a:solidFill>
                  <a:srgbClr val="247AB0"/>
                </a:solidFill>
                <a:latin typeface="Publico Headline Roman"/>
                <a:ea typeface="Publico Headline Roman"/>
                <a:cs typeface="Publico Headline Roman"/>
                <a:sym typeface="Publico Headline Roman"/>
              </a:defRPr>
            </a:lvl3pPr>
            <a:lvl4pPr>
              <a:defRPr spc="-58" sz="5800">
                <a:solidFill>
                  <a:srgbClr val="247AB0"/>
                </a:solidFill>
                <a:latin typeface="Publico Headline Roman"/>
                <a:ea typeface="Publico Headline Roman"/>
                <a:cs typeface="Publico Headline Roman"/>
                <a:sym typeface="Publico Headline Roman"/>
              </a:defRPr>
            </a:lvl4pPr>
            <a:lvl5pPr>
              <a:defRPr spc="-58" sz="5800">
                <a:solidFill>
                  <a:srgbClr val="247AB0"/>
                </a:solidFill>
                <a:latin typeface="Publico Headline Roman"/>
                <a:ea typeface="Publico Headline Roman"/>
                <a:cs typeface="Publico Headline Roman"/>
                <a:sym typeface="Publico Headline Roman"/>
              </a:defRPr>
            </a:lvl5pPr>
          </a:lstStyle>
          <a:p>
            <a:pPr/>
            <a:r>
              <a:t>“Bijzonder citaat”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9" name="Lijn"/>
          <p:cNvSpPr/>
          <p:nvPr/>
        </p:nvSpPr>
        <p:spPr>
          <a:xfrm>
            <a:off x="863600" y="889000"/>
            <a:ext cx="22656801" cy="0"/>
          </a:xfrm>
          <a:prstGeom prst="line">
            <a:avLst/>
          </a:prstGeom>
          <a:ln w="50800">
            <a:solidFill>
              <a:srgbClr val="227AAF"/>
            </a:solidFill>
            <a:miter lim="400000"/>
          </a:ln>
        </p:spPr>
        <p:txBody>
          <a:bodyPr lIns="0" tIns="0" rIns="0" bIns="0" anchor="ctr"/>
          <a:lstStyle/>
          <a:p>
            <a:pPr defTabSz="12700"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cap="all" sz="3000">
                <a:solidFill>
                  <a:srgbClr val="FFFFFF"/>
                </a:solidFill>
                <a:latin typeface="Publico Text Roman"/>
                <a:ea typeface="Publico Text Roman"/>
                <a:cs typeface="Publico Text Roman"/>
                <a:sym typeface="Publico Text Roman"/>
              </a:defRPr>
            </a:pPr>
          </a:p>
        </p:txBody>
      </p:sp>
      <p:sp>
        <p:nvSpPr>
          <p:cNvPr id="130" name="Lijn"/>
          <p:cNvSpPr/>
          <p:nvPr/>
        </p:nvSpPr>
        <p:spPr>
          <a:xfrm>
            <a:off x="863600" y="12852400"/>
            <a:ext cx="22656801" cy="0"/>
          </a:xfrm>
          <a:prstGeom prst="line">
            <a:avLst/>
          </a:prstGeom>
          <a:ln w="12700">
            <a:solidFill>
              <a:srgbClr val="227AAF"/>
            </a:solidFill>
            <a:miter lim="400000"/>
          </a:ln>
        </p:spPr>
        <p:txBody>
          <a:bodyPr lIns="0" tIns="0" rIns="0" bIns="0" anchor="ctr"/>
          <a:lstStyle/>
          <a:p>
            <a:pPr defTabSz="12700"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cap="all" sz="3000">
                <a:solidFill>
                  <a:srgbClr val="FFFFFF"/>
                </a:solidFill>
                <a:latin typeface="Publico Text Roman"/>
                <a:ea typeface="Publico Text Roman"/>
                <a:cs typeface="Publico Text Roman"/>
                <a:sym typeface="Publico Text Roman"/>
              </a:defRPr>
            </a:pPr>
          </a:p>
        </p:txBody>
      </p:sp>
      <p:sp>
        <p:nvSpPr>
          <p:cNvPr id="131" name="Toekenning"/>
          <p:cNvSpPr txBox="1"/>
          <p:nvPr>
            <p:ph type="body" sz="quarter" idx="22" hasCustomPrompt="1"/>
          </p:nvPr>
        </p:nvSpPr>
        <p:spPr>
          <a:xfrm>
            <a:off x="1409700" y="4051453"/>
            <a:ext cx="10775585" cy="543053"/>
          </a:xfrm>
          <a:prstGeom prst="rect">
            <a:avLst/>
          </a:prstGeom>
        </p:spPr>
        <p:txBody>
          <a:bodyPr anchor="ctr"/>
          <a:lstStyle>
            <a:lvl1pPr defTabSz="12700">
              <a:lnSpc>
                <a:spcPct val="10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pc="0" sz="2400">
                <a:solidFill>
                  <a:srgbClr val="227AAF"/>
                </a:solidFill>
                <a:latin typeface="Publico Text Semibold"/>
                <a:ea typeface="Publico Text Semibold"/>
                <a:cs typeface="Publico Text Semibold"/>
                <a:sym typeface="Publico Text Semibold"/>
              </a:defRPr>
            </a:lvl1pPr>
          </a:lstStyle>
          <a:p>
            <a:pPr/>
            <a:r>
              <a:t>Toekenning</a:t>
            </a:r>
          </a:p>
        </p:txBody>
      </p:sp>
      <p:sp>
        <p:nvSpPr>
          <p:cNvPr id="132" name="Dianummer"/>
          <p:cNvSpPr txBox="1"/>
          <p:nvPr>
            <p:ph type="sldNum" sz="quarter" idx="2"/>
          </p:nvPr>
        </p:nvSpPr>
        <p:spPr>
          <a:xfrm>
            <a:off x="12001500" y="13030199"/>
            <a:ext cx="386335" cy="4191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Foto - driem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Afbeelding"/>
          <p:cNvSpPr/>
          <p:nvPr>
            <p:ph type="pic" sz="quarter" idx="21"/>
          </p:nvPr>
        </p:nvSpPr>
        <p:spPr>
          <a:xfrm>
            <a:off x="14727242" y="5618197"/>
            <a:ext cx="7877462" cy="787746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0" name="609701706_939x626.jpg"/>
          <p:cNvSpPr/>
          <p:nvPr>
            <p:ph type="pic" sz="quarter" idx="22"/>
          </p:nvPr>
        </p:nvSpPr>
        <p:spPr>
          <a:xfrm>
            <a:off x="14700215" y="1511300"/>
            <a:ext cx="7943851" cy="52959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1" name="139465515_1890x1620.jpg"/>
          <p:cNvSpPr/>
          <p:nvPr>
            <p:ph type="pic" idx="23"/>
          </p:nvPr>
        </p:nvSpPr>
        <p:spPr>
          <a:xfrm>
            <a:off x="1778000" y="1346200"/>
            <a:ext cx="12852400" cy="1101634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2" name="Dianummer"/>
          <p:cNvSpPr txBox="1"/>
          <p:nvPr>
            <p:ph type="sldNum" sz="quarter" idx="2"/>
          </p:nvPr>
        </p:nvSpPr>
        <p:spPr>
          <a:xfrm>
            <a:off x="12001500" y="13030199"/>
            <a:ext cx="386335" cy="4191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Afbeelding"/>
          <p:cNvSpPr/>
          <p:nvPr>
            <p:ph type="pic" idx="21"/>
          </p:nvPr>
        </p:nvSpPr>
        <p:spPr>
          <a:xfrm>
            <a:off x="1727200" y="-1422400"/>
            <a:ext cx="21310600" cy="159893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0" name="Dianummer"/>
          <p:cNvSpPr txBox="1"/>
          <p:nvPr>
            <p:ph type="sldNum" sz="quarter" idx="2"/>
          </p:nvPr>
        </p:nvSpPr>
        <p:spPr>
          <a:xfrm>
            <a:off x="12001500" y="13030199"/>
            <a:ext cx="386335" cy="4191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Dianummer"/>
          <p:cNvSpPr txBox="1"/>
          <p:nvPr>
            <p:ph type="sldNum" sz="quarter" idx="2"/>
          </p:nvPr>
        </p:nvSpPr>
        <p:spPr>
          <a:xfrm>
            <a:off x="12001500" y="13030199"/>
            <a:ext cx="386335" cy="4191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0E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am presentatie"/>
          <p:cNvSpPr txBox="1"/>
          <p:nvPr>
            <p:ph type="title" hasCustomPrompt="1"/>
          </p:nvPr>
        </p:nvSpPr>
        <p:spPr>
          <a:xfrm>
            <a:off x="1727200" y="4428480"/>
            <a:ext cx="20929600" cy="27978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/>
          <a:p>
            <a:pPr/>
            <a:r>
              <a:t>Naam presentatie</a:t>
            </a:r>
          </a:p>
        </p:txBody>
      </p:sp>
      <p:sp>
        <p:nvSpPr>
          <p:cNvPr id="3" name="Lijn"/>
          <p:cNvSpPr/>
          <p:nvPr/>
        </p:nvSpPr>
        <p:spPr>
          <a:xfrm>
            <a:off x="863600" y="889000"/>
            <a:ext cx="22656801" cy="0"/>
          </a:xfrm>
          <a:prstGeom prst="line">
            <a:avLst/>
          </a:prstGeom>
          <a:ln w="50800">
            <a:solidFill>
              <a:srgbClr val="227AAF"/>
            </a:solidFill>
            <a:miter lim="400000"/>
          </a:ln>
        </p:spPr>
        <p:txBody>
          <a:bodyPr lIns="0" tIns="0" rIns="0" bIns="0" anchor="ctr"/>
          <a:lstStyle/>
          <a:p>
            <a:pPr defTabSz="12700"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cap="all" sz="3000">
                <a:solidFill>
                  <a:srgbClr val="FFFFFF"/>
                </a:solidFill>
                <a:latin typeface="Publico Text Roman"/>
                <a:ea typeface="Publico Text Roman"/>
                <a:cs typeface="Publico Text Roman"/>
                <a:sym typeface="Publico Text Roman"/>
              </a:defRPr>
            </a:pPr>
          </a:p>
        </p:txBody>
      </p:sp>
      <p:sp>
        <p:nvSpPr>
          <p:cNvPr id="4" name="Lijn"/>
          <p:cNvSpPr/>
          <p:nvPr/>
        </p:nvSpPr>
        <p:spPr>
          <a:xfrm>
            <a:off x="863600" y="12852400"/>
            <a:ext cx="22656801" cy="0"/>
          </a:xfrm>
          <a:prstGeom prst="line">
            <a:avLst/>
          </a:prstGeom>
          <a:ln w="12700">
            <a:solidFill>
              <a:srgbClr val="227AAF"/>
            </a:solidFill>
            <a:miter lim="400000"/>
          </a:ln>
        </p:spPr>
        <p:txBody>
          <a:bodyPr lIns="0" tIns="0" rIns="0" bIns="0" anchor="ctr"/>
          <a:lstStyle/>
          <a:p>
            <a:pPr defTabSz="12700"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cap="all" sz="3000">
                <a:solidFill>
                  <a:srgbClr val="FFFFFF"/>
                </a:solidFill>
                <a:latin typeface="Publico Text Roman"/>
                <a:ea typeface="Publico Text Roman"/>
                <a:cs typeface="Publico Text Roman"/>
                <a:sym typeface="Publico Text Roman"/>
              </a:defRPr>
            </a:pPr>
          </a:p>
        </p:txBody>
      </p:sp>
      <p:sp>
        <p:nvSpPr>
          <p:cNvPr id="5" name="Hoofdtekst - niveau één…"/>
          <p:cNvSpPr txBox="1"/>
          <p:nvPr>
            <p:ph type="body" idx="1" hasCustomPrompt="1"/>
          </p:nvPr>
        </p:nvSpPr>
        <p:spPr>
          <a:xfrm>
            <a:off x="1727200" y="7251700"/>
            <a:ext cx="20929600" cy="20382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Ondertitel presentatie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" name="Dianummer"/>
          <p:cNvSpPr txBox="1"/>
          <p:nvPr>
            <p:ph type="sldNum" sz="quarter" idx="2"/>
          </p:nvPr>
        </p:nvSpPr>
        <p:spPr>
          <a:xfrm>
            <a:off x="11998832" y="13030199"/>
            <a:ext cx="386335" cy="4191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821531">
              <a:spcBef>
                <a:spcPts val="0"/>
              </a:spcBef>
              <a:defRPr sz="1800">
                <a:solidFill>
                  <a:srgbClr val="227AA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6" strike="noStrike" sz="8600" u="none">
          <a:solidFill>
            <a:srgbClr val="4A4A4A"/>
          </a:solidFill>
          <a:uFillTx/>
          <a:latin typeface="+mn-lt"/>
          <a:ea typeface="+mn-ea"/>
          <a:cs typeface="+mn-cs"/>
          <a:sym typeface="Publico Headline Black"/>
        </a:defRPr>
      </a:lvl1pPr>
      <a:lvl2pPr marL="0" marR="0" indent="457200" algn="ctr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6" strike="noStrike" sz="8600" u="none">
          <a:solidFill>
            <a:srgbClr val="4A4A4A"/>
          </a:solidFill>
          <a:uFillTx/>
          <a:latin typeface="+mn-lt"/>
          <a:ea typeface="+mn-ea"/>
          <a:cs typeface="+mn-cs"/>
          <a:sym typeface="Publico Headline Black"/>
        </a:defRPr>
      </a:lvl2pPr>
      <a:lvl3pPr marL="0" marR="0" indent="914400" algn="ctr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6" strike="noStrike" sz="8600" u="none">
          <a:solidFill>
            <a:srgbClr val="4A4A4A"/>
          </a:solidFill>
          <a:uFillTx/>
          <a:latin typeface="+mn-lt"/>
          <a:ea typeface="+mn-ea"/>
          <a:cs typeface="+mn-cs"/>
          <a:sym typeface="Publico Headline Black"/>
        </a:defRPr>
      </a:lvl3pPr>
      <a:lvl4pPr marL="0" marR="0" indent="1371600" algn="ctr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6" strike="noStrike" sz="8600" u="none">
          <a:solidFill>
            <a:srgbClr val="4A4A4A"/>
          </a:solidFill>
          <a:uFillTx/>
          <a:latin typeface="+mn-lt"/>
          <a:ea typeface="+mn-ea"/>
          <a:cs typeface="+mn-cs"/>
          <a:sym typeface="Publico Headline Black"/>
        </a:defRPr>
      </a:lvl4pPr>
      <a:lvl5pPr marL="0" marR="0" indent="1828800" algn="ctr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6" strike="noStrike" sz="8600" u="none">
          <a:solidFill>
            <a:srgbClr val="4A4A4A"/>
          </a:solidFill>
          <a:uFillTx/>
          <a:latin typeface="+mn-lt"/>
          <a:ea typeface="+mn-ea"/>
          <a:cs typeface="+mn-cs"/>
          <a:sym typeface="Publico Headline Black"/>
        </a:defRPr>
      </a:lvl5pPr>
      <a:lvl6pPr marL="0" marR="0" indent="2286000" algn="ctr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6" strike="noStrike" sz="8600" u="none">
          <a:solidFill>
            <a:srgbClr val="4A4A4A"/>
          </a:solidFill>
          <a:uFillTx/>
          <a:latin typeface="+mn-lt"/>
          <a:ea typeface="+mn-ea"/>
          <a:cs typeface="+mn-cs"/>
          <a:sym typeface="Publico Headline Black"/>
        </a:defRPr>
      </a:lvl6pPr>
      <a:lvl7pPr marL="0" marR="0" indent="2743200" algn="ctr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6" strike="noStrike" sz="8600" u="none">
          <a:solidFill>
            <a:srgbClr val="4A4A4A"/>
          </a:solidFill>
          <a:uFillTx/>
          <a:latin typeface="+mn-lt"/>
          <a:ea typeface="+mn-ea"/>
          <a:cs typeface="+mn-cs"/>
          <a:sym typeface="Publico Headline Black"/>
        </a:defRPr>
      </a:lvl7pPr>
      <a:lvl8pPr marL="0" marR="0" indent="3200400" algn="ctr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6" strike="noStrike" sz="8600" u="none">
          <a:solidFill>
            <a:srgbClr val="4A4A4A"/>
          </a:solidFill>
          <a:uFillTx/>
          <a:latin typeface="+mn-lt"/>
          <a:ea typeface="+mn-ea"/>
          <a:cs typeface="+mn-cs"/>
          <a:sym typeface="Publico Headline Black"/>
        </a:defRPr>
      </a:lvl8pPr>
      <a:lvl9pPr marL="0" marR="0" indent="3657600" algn="ctr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6" strike="noStrike" sz="8600" u="none">
          <a:solidFill>
            <a:srgbClr val="4A4A4A"/>
          </a:solidFill>
          <a:uFillTx/>
          <a:latin typeface="+mn-lt"/>
          <a:ea typeface="+mn-ea"/>
          <a:cs typeface="+mn-cs"/>
          <a:sym typeface="Publico Headline Black"/>
        </a:defRPr>
      </a:lvl9pPr>
    </p:titleStyle>
    <p:bodyStyle>
      <a:lvl1pPr marL="0" marR="0" indent="0" algn="ctr" defTabSz="5842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44" strike="noStrike" sz="4400" u="none">
          <a:solidFill>
            <a:srgbClr val="227AAE"/>
          </a:solidFill>
          <a:uFillTx/>
          <a:latin typeface="Publico Text Roman"/>
          <a:ea typeface="Publico Text Roman"/>
          <a:cs typeface="Publico Text Roman"/>
          <a:sym typeface="Publico Text Roman"/>
        </a:defRPr>
      </a:lvl1pPr>
      <a:lvl2pPr marL="0" marR="0" indent="457200" algn="ctr" defTabSz="5842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44" strike="noStrike" sz="4400" u="none">
          <a:solidFill>
            <a:srgbClr val="227AAE"/>
          </a:solidFill>
          <a:uFillTx/>
          <a:latin typeface="Publico Text Roman"/>
          <a:ea typeface="Publico Text Roman"/>
          <a:cs typeface="Publico Text Roman"/>
          <a:sym typeface="Publico Text Roman"/>
        </a:defRPr>
      </a:lvl2pPr>
      <a:lvl3pPr marL="0" marR="0" indent="914400" algn="ctr" defTabSz="5842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44" strike="noStrike" sz="4400" u="none">
          <a:solidFill>
            <a:srgbClr val="227AAE"/>
          </a:solidFill>
          <a:uFillTx/>
          <a:latin typeface="Publico Text Roman"/>
          <a:ea typeface="Publico Text Roman"/>
          <a:cs typeface="Publico Text Roman"/>
          <a:sym typeface="Publico Text Roman"/>
        </a:defRPr>
      </a:lvl3pPr>
      <a:lvl4pPr marL="0" marR="0" indent="1371600" algn="ctr" defTabSz="5842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44" strike="noStrike" sz="4400" u="none">
          <a:solidFill>
            <a:srgbClr val="227AAE"/>
          </a:solidFill>
          <a:uFillTx/>
          <a:latin typeface="Publico Text Roman"/>
          <a:ea typeface="Publico Text Roman"/>
          <a:cs typeface="Publico Text Roman"/>
          <a:sym typeface="Publico Text Roman"/>
        </a:defRPr>
      </a:lvl4pPr>
      <a:lvl5pPr marL="0" marR="0" indent="1828800" algn="ctr" defTabSz="5842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44" strike="noStrike" sz="4400" u="none">
          <a:solidFill>
            <a:srgbClr val="227AAE"/>
          </a:solidFill>
          <a:uFillTx/>
          <a:latin typeface="Publico Text Roman"/>
          <a:ea typeface="Publico Text Roman"/>
          <a:cs typeface="Publico Text Roman"/>
          <a:sym typeface="Publico Text Roman"/>
        </a:defRPr>
      </a:lvl5pPr>
      <a:lvl6pPr marL="0" marR="0" indent="2286000" algn="ctr" defTabSz="5842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44" strike="noStrike" sz="4400" u="none">
          <a:solidFill>
            <a:srgbClr val="227AAE"/>
          </a:solidFill>
          <a:uFillTx/>
          <a:latin typeface="Publico Text Roman"/>
          <a:ea typeface="Publico Text Roman"/>
          <a:cs typeface="Publico Text Roman"/>
          <a:sym typeface="Publico Text Roman"/>
        </a:defRPr>
      </a:lvl6pPr>
      <a:lvl7pPr marL="0" marR="0" indent="2743200" algn="ctr" defTabSz="5842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44" strike="noStrike" sz="4400" u="none">
          <a:solidFill>
            <a:srgbClr val="227AAE"/>
          </a:solidFill>
          <a:uFillTx/>
          <a:latin typeface="Publico Text Roman"/>
          <a:ea typeface="Publico Text Roman"/>
          <a:cs typeface="Publico Text Roman"/>
          <a:sym typeface="Publico Text Roman"/>
        </a:defRPr>
      </a:lvl7pPr>
      <a:lvl8pPr marL="0" marR="0" indent="3200400" algn="ctr" defTabSz="5842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44" strike="noStrike" sz="4400" u="none">
          <a:solidFill>
            <a:srgbClr val="227AAE"/>
          </a:solidFill>
          <a:uFillTx/>
          <a:latin typeface="Publico Text Roman"/>
          <a:ea typeface="Publico Text Roman"/>
          <a:cs typeface="Publico Text Roman"/>
          <a:sym typeface="Publico Text Roman"/>
        </a:defRPr>
      </a:lvl8pPr>
      <a:lvl9pPr marL="0" marR="0" indent="3657600" algn="ctr" defTabSz="5842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44" strike="noStrike" sz="4400" u="none">
          <a:solidFill>
            <a:srgbClr val="227AAE"/>
          </a:solidFill>
          <a:uFillTx/>
          <a:latin typeface="Publico Text Roman"/>
          <a:ea typeface="Publico Text Roman"/>
          <a:cs typeface="Publico Text Roman"/>
          <a:sym typeface="Publico Text Roman"/>
        </a:defRPr>
      </a:lvl9pPr>
    </p:bodyStyle>
    <p:other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Avenir Next Medium"/>
        </a:defRPr>
      </a:lvl1pPr>
      <a:lvl2pPr marL="0" marR="0" indent="4572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Avenir Next Medium"/>
        </a:defRPr>
      </a:lvl2pPr>
      <a:lvl3pPr marL="0" marR="0" indent="9144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Avenir Next Medium"/>
        </a:defRPr>
      </a:lvl3pPr>
      <a:lvl4pPr marL="0" marR="0" indent="13716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Avenir Next Medium"/>
        </a:defRPr>
      </a:lvl4pPr>
      <a:lvl5pPr marL="0" marR="0" indent="18288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Avenir Next Medium"/>
        </a:defRPr>
      </a:lvl5pPr>
      <a:lvl6pPr marL="0" marR="0" indent="22860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Avenir Next Medium"/>
        </a:defRPr>
      </a:lvl6pPr>
      <a:lvl7pPr marL="0" marR="0" indent="27432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Avenir Next Medium"/>
        </a:defRPr>
      </a:lvl7pPr>
      <a:lvl8pPr marL="0" marR="0" indent="32004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Avenir Next Medium"/>
        </a:defRPr>
      </a:lvl8pPr>
      <a:lvl9pPr marL="0" marR="0" indent="36576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Avenir Next Medium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video" Target="https://www.youtube.com/embed/RGo0ZUBBb3I?feature=oembed" TargetMode="External"/><Relationship Id="rId3" Type="http://schemas.openxmlformats.org/officeDocument/2006/relationships/image" Target="../media/image3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video" Target="https://www.youtube.com/embed/uKKZeOlkbKI?feature=oembed" TargetMode="External"/><Relationship Id="rId3" Type="http://schemas.openxmlformats.org/officeDocument/2006/relationships/image" Target="../media/image6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8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9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0.jpe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1.jpeg"/><Relationship Id="rId3" Type="http://schemas.openxmlformats.org/officeDocument/2006/relationships/image" Target="../media/image12.jpe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3.jpe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video" Target="https://www.youtube.com/embed/K5h8MoqZNpI?feature=oembed" TargetMode="External"/><Relationship Id="rId3" Type="http://schemas.openxmlformats.org/officeDocument/2006/relationships/image" Target="../media/image14.jpe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5.jpeg"/><Relationship Id="rId3" Type="http://schemas.openxmlformats.org/officeDocument/2006/relationships/image" Target="../media/image16.jpeg"/><Relationship Id="rId4" Type="http://schemas.openxmlformats.org/officeDocument/2006/relationships/image" Target="../media/image1.gif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7.jpe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video" Target="https://www.youtube.com/embed/MHyZ-7HKfQ0?feature=oembed" TargetMode="External"/><Relationship Id="rId3" Type="http://schemas.openxmlformats.org/officeDocument/2006/relationships/image" Target="../media/image18.jpe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9.jpe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video" Target="https://www.youtube.com/embed/7t7Sfvm7AnU?feature=oembed" TargetMode="External"/><Relationship Id="rId3" Type="http://schemas.openxmlformats.org/officeDocument/2006/relationships/image" Target="../media/image20.jpe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1.jpe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2.jpe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3.jpe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4.jpeg"/><Relationship Id="rId3" Type="http://schemas.openxmlformats.org/officeDocument/2006/relationships/image" Target="../media/image25.jpeg"/><Relationship Id="rId4" Type="http://schemas.openxmlformats.org/officeDocument/2006/relationships/image" Target="../media/image26.jpeg"/><Relationship Id="rId5" Type="http://schemas.openxmlformats.org/officeDocument/2006/relationships/image" Target="../media/image27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Toy’s for boys en natuurlijk ook girls"/>
          <p:cNvSpPr txBox="1"/>
          <p:nvPr>
            <p:ph type="body" idx="21"/>
          </p:nvPr>
        </p:nvSpPr>
        <p:spPr>
          <a:xfrm>
            <a:off x="1671907" y="1228962"/>
            <a:ext cx="19894270" cy="117630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Toy’s for boys en natuurlijk ook girls</a:t>
            </a:r>
          </a:p>
        </p:txBody>
      </p:sp>
      <p:sp>
        <p:nvSpPr>
          <p:cNvPr id="167" name="Te land, ter zee, en in de lucht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 land, ter zee, en in de lucht </a:t>
            </a:r>
          </a:p>
        </p:txBody>
      </p:sp>
      <p:sp>
        <p:nvSpPr>
          <p:cNvPr id="168" name="Rob Adding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Rob Adding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Te lan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 land</a:t>
            </a:r>
          </a:p>
        </p:txBody>
      </p:sp>
      <p:sp>
        <p:nvSpPr>
          <p:cNvPr id="171" name="Auteur en datum"/>
          <p:cNvSpPr txBox="1"/>
          <p:nvPr>
            <p:ph type="body" idx="21"/>
          </p:nvPr>
        </p:nvSpPr>
        <p:spPr>
          <a:xfrm>
            <a:off x="1727200" y="990600"/>
            <a:ext cx="20929600" cy="12700"/>
          </a:xfrm>
          <a:prstGeom prst="rect">
            <a:avLst/>
          </a:prstGeom>
        </p:spPr>
        <p:txBody>
          <a:bodyPr/>
          <a:lstStyle/>
          <a:p>
            <a:pPr defTabSz="274320">
              <a:defRPr sz="800"/>
            </a:pPr>
          </a:p>
        </p:txBody>
      </p:sp>
      <p:sp>
        <p:nvSpPr>
          <p:cNvPr id="172" name="Fiets                  vouwfiets(elektrisch)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Fiets                  vouwfiets(elektrisch)</a:t>
            </a:r>
          </a:p>
          <a:p>
            <a:pPr/>
            <a:r>
              <a:t>Step                  (elektrisch)</a:t>
            </a:r>
          </a:p>
          <a:p>
            <a:pPr/>
            <a:r>
              <a:t>Wandelen       geocaching, komoot, topo gps</a:t>
            </a:r>
          </a:p>
          <a:p>
            <a:pPr/>
            <a:r>
              <a:t>Hardlopen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Fiets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Fiets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tern_duo2_web.jpeg" descr="tern_duo2_web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28705" y="1474249"/>
            <a:ext cx="12941629" cy="9706223"/>
          </a:xfrm>
          <a:prstGeom prst="rect">
            <a:avLst/>
          </a:prstGeom>
          <a:ln w="12700">
            <a:miter lim="400000"/>
          </a:ln>
        </p:spPr>
      </p:pic>
      <p:sp>
        <p:nvSpPr>
          <p:cNvPr id="177" name="Tern"/>
          <p:cNvSpPr txBox="1"/>
          <p:nvPr/>
        </p:nvSpPr>
        <p:spPr>
          <a:xfrm>
            <a:off x="10957206" y="11643592"/>
            <a:ext cx="3191274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000"/>
            </a:lvl1pPr>
          </a:lstStyle>
          <a:p>
            <a:pPr/>
            <a:r>
              <a:t>Tern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montague-paratrooper.jpeg" descr="montague-paratrooper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20519" y="1698901"/>
            <a:ext cx="14667650" cy="9267549"/>
          </a:xfrm>
          <a:prstGeom prst="rect">
            <a:avLst/>
          </a:prstGeom>
          <a:ln w="12700">
            <a:miter lim="400000"/>
          </a:ln>
        </p:spPr>
      </p:pic>
      <p:sp>
        <p:nvSpPr>
          <p:cNvPr id="180" name="Montaque Paratrooper"/>
          <p:cNvSpPr txBox="1"/>
          <p:nvPr/>
        </p:nvSpPr>
        <p:spPr>
          <a:xfrm>
            <a:off x="9594465" y="11827285"/>
            <a:ext cx="5400966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000"/>
            </a:lvl1pPr>
          </a:lstStyle>
          <a:p>
            <a:pPr/>
            <a:r>
              <a:t>Montaque Paratrooper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Montague Paratrooper fold and transport in a car." descr="Montague Paratrooper fold and transport in a car."/>
          <p:cNvPicPr>
            <a:picLocks noChangeAspect="0"/>
          </p:cNvPicPr>
          <p:nvPr>
            <a:videoFile xmlns:mc="http://schemas.openxmlformats.org/markup-compatibility/2006" xmlns:aiw="http://developer.apple.com/namespaces/iwork" r:link="rId2" mc:Ignorable="aiw" aiw:title="Montague Paratrooper fold and transport in a car." aiw:author="InsomniacReviews"/>
          </p:nvPr>
        </p:nvPicPr>
        <p:blipFill>
          <a:blip r:embed="rId3">
            <a:extLst/>
          </a:blip>
          <a:stretch>
            <a:fillRect/>
          </a:stretch>
        </p:blipFill>
        <p:spPr>
          <a:xfrm>
            <a:off x="2116405" y="1190477"/>
            <a:ext cx="19477938" cy="10956341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80000">
                <p:cTn id="7" fill="hold" display="0">
                  <p:stCondLst>
                    <p:cond delay="indefinite"/>
                  </p:stCondLst>
                </p:cTn>
                <p:tgtEl>
                  <p:spTgt spid="182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182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8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8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PLineNavLG.jpeg" descr="PLineNavLG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71330" y="2344220"/>
            <a:ext cx="12292111" cy="8573652"/>
          </a:xfrm>
          <a:prstGeom prst="rect">
            <a:avLst/>
          </a:prstGeom>
          <a:ln w="12700">
            <a:miter lim="400000"/>
          </a:ln>
        </p:spPr>
      </p:pic>
      <p:sp>
        <p:nvSpPr>
          <p:cNvPr id="185" name="Brompton"/>
          <p:cNvSpPr txBox="1"/>
          <p:nvPr/>
        </p:nvSpPr>
        <p:spPr>
          <a:xfrm>
            <a:off x="10318313" y="11550822"/>
            <a:ext cx="3607091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000"/>
            </a:lvl1pPr>
          </a:lstStyle>
          <a:p>
            <a:pPr/>
            <a:r>
              <a:t>Brompton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bromptonelectricturkoois.jpeg" descr="bromptonelectricturkoois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59350" y="1435100"/>
            <a:ext cx="14465300" cy="10845800"/>
          </a:xfrm>
          <a:prstGeom prst="rect">
            <a:avLst/>
          </a:prstGeom>
          <a:ln w="12700">
            <a:miter lim="400000"/>
          </a:ln>
        </p:spPr>
      </p:pic>
      <p:sp>
        <p:nvSpPr>
          <p:cNvPr id="188" name="Brompton electric"/>
          <p:cNvSpPr txBox="1"/>
          <p:nvPr/>
        </p:nvSpPr>
        <p:spPr>
          <a:xfrm>
            <a:off x="9321104" y="12313686"/>
            <a:ext cx="4816722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000"/>
            </a:lvl1pPr>
          </a:lstStyle>
          <a:p>
            <a:pPr/>
            <a:r>
              <a:t>Brompton electric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Fly Up Hills: Brompton Electric in San Francisco" descr="Fly Up Hills: Brompton Electric in San Francisco"/>
          <p:cNvPicPr>
            <a:picLocks noChangeAspect="0"/>
          </p:cNvPicPr>
          <p:nvPr>
            <a:videoFile xmlns:mc="http://schemas.openxmlformats.org/markup-compatibility/2006" xmlns:aiw="http://developer.apple.com/namespaces/iwork" r:link="rId2" mc:Ignorable="aiw" aiw:title="Fly Up Hills: Brompton Electric in San Francisco" aiw:author="Brompton Bicycle"/>
          </p:nvPr>
        </p:nvPicPr>
        <p:blipFill>
          <a:blip r:embed="rId3">
            <a:extLst/>
          </a:blip>
          <a:stretch>
            <a:fillRect/>
          </a:stretch>
        </p:blipFill>
        <p:spPr>
          <a:xfrm>
            <a:off x="3453621" y="304216"/>
            <a:ext cx="17387788" cy="1304084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80000">
                <p:cTn id="7" fill="hold" display="0">
                  <p:stCondLst>
                    <p:cond delay="indefinite"/>
                  </p:stCondLst>
                </p:cTn>
                <p:tgtEl>
                  <p:spTgt spid="190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190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9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90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tep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Step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e3acecf3111969cf0b1b0bd6f70edb35-600x600.jpeg" descr="e3acecf3111969cf0b1b0bd6f70edb35-600x600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77891" y="1377723"/>
            <a:ext cx="9461123" cy="946112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550x532-oyndoa1jwjlzudu1ais7lasrhj9xgdbxgmlppb0nfi.jpeg" descr="550x532-oyndoa1jwjlzudu1ais7lasrhj9xgdbxgmlppb0nfi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20714" y="1453962"/>
            <a:ext cx="11166108" cy="10808076"/>
          </a:xfrm>
          <a:prstGeom prst="rect">
            <a:avLst/>
          </a:prstGeom>
          <a:ln w="12700">
            <a:miter lim="400000"/>
          </a:ln>
        </p:spPr>
      </p:pic>
      <p:sp>
        <p:nvSpPr>
          <p:cNvPr id="197" name="Elektrisch"/>
          <p:cNvSpPr txBox="1"/>
          <p:nvPr/>
        </p:nvSpPr>
        <p:spPr>
          <a:xfrm>
            <a:off x="9932345" y="12324918"/>
            <a:ext cx="4700954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000"/>
            </a:lvl1pPr>
          </a:lstStyle>
          <a:p>
            <a:pPr/>
            <a:r>
              <a:t>Elektrisch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Let op locale wetgeving voor gebruik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Let op locale wetgeving voor gebruik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Wandelen, en of hardlopen"/>
          <p:cNvSpPr txBox="1"/>
          <p:nvPr>
            <p:ph type="body" sz="quarter" idx="1"/>
          </p:nvPr>
        </p:nvSpPr>
        <p:spPr>
          <a:xfrm>
            <a:off x="-3276773" y="1223670"/>
            <a:ext cx="20929601" cy="3136901"/>
          </a:xfrm>
          <a:prstGeom prst="rect">
            <a:avLst/>
          </a:prstGeom>
        </p:spPr>
        <p:txBody>
          <a:bodyPr/>
          <a:lstStyle/>
          <a:p>
            <a:pPr/>
            <a:r>
              <a:t>Wandelen, en of hardlopen</a:t>
            </a:r>
          </a:p>
        </p:txBody>
      </p:sp>
      <p:pic>
        <p:nvPicPr>
          <p:cNvPr id="202" name="Salomon X Ultra 3 GTX.jpeg" descr="Salomon X Ultra 3 GTX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481421" y="4310440"/>
            <a:ext cx="10922001" cy="819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Komoot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Komoot</a:t>
            </a:r>
          </a:p>
          <a:p>
            <a:pPr/>
            <a:r>
              <a:t>Topo gps</a:t>
            </a:r>
          </a:p>
          <a:p>
            <a:pPr/>
            <a:r>
              <a:t>Geo caching ( schat zoeken)</a:t>
            </a:r>
          </a:p>
          <a:p>
            <a:pPr/>
            <a:r>
              <a:t>Strava</a:t>
            </a:r>
          </a:p>
        </p:txBody>
      </p:sp>
      <p:sp>
        <p:nvSpPr>
          <p:cNvPr id="205" name="Diverse apps om voor wandelen en hardlopen te gebruiken"/>
          <p:cNvSpPr txBox="1"/>
          <p:nvPr/>
        </p:nvSpPr>
        <p:spPr>
          <a:xfrm>
            <a:off x="3466606" y="2178741"/>
            <a:ext cx="10539223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/>
            </a:lvl1pPr>
          </a:lstStyle>
          <a:p>
            <a:pPr/>
            <a:r>
              <a:t>Diverse apps om voor wandelen en hardlopen te gebruiken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Ter ze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Ter zee</a:t>
            </a:r>
          </a:p>
        </p:txBody>
      </p:sp>
      <p:sp>
        <p:nvSpPr>
          <p:cNvPr id="208" name="Auteur en datum"/>
          <p:cNvSpPr txBox="1"/>
          <p:nvPr>
            <p:ph type="body" idx="21"/>
          </p:nvPr>
        </p:nvSpPr>
        <p:spPr>
          <a:xfrm>
            <a:off x="1727200" y="952574"/>
            <a:ext cx="20929600" cy="50801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uppen…"/>
          <p:cNvSpPr txBox="1"/>
          <p:nvPr>
            <p:ph type="body" idx="1"/>
          </p:nvPr>
        </p:nvSpPr>
        <p:spPr>
          <a:xfrm>
            <a:off x="1727200" y="3740301"/>
            <a:ext cx="20929600" cy="7391249"/>
          </a:xfrm>
          <a:prstGeom prst="rect">
            <a:avLst/>
          </a:prstGeom>
        </p:spPr>
        <p:txBody>
          <a:bodyPr/>
          <a:lstStyle/>
          <a:p>
            <a:pPr/>
            <a:r>
              <a:t>Suppen</a:t>
            </a:r>
          </a:p>
          <a:p>
            <a:pPr/>
            <a:r>
              <a:t>Kanoen </a:t>
            </a:r>
          </a:p>
          <a:p>
            <a:pPr/>
            <a:r>
              <a:t>Duiken </a:t>
            </a:r>
          </a:p>
          <a:p>
            <a:pPr/>
            <a:r>
              <a:t>Zwemmen</a:t>
            </a:r>
          </a:p>
          <a:p>
            <a:pPr/>
            <a:r>
              <a:t>Snorkelen </a:t>
            </a:r>
          </a:p>
          <a:p>
            <a:pPr/>
            <a:r>
              <a:t>Windsurfen</a:t>
            </a:r>
          </a:p>
          <a:p>
            <a:pPr/>
            <a:r>
              <a:t>Wingfoilen</a:t>
            </a:r>
          </a:p>
          <a:p>
            <a:pPr/>
            <a:r>
              <a:t>Vissen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starboard-sup-paddle-boarding-club-inflatable-all-round-paddle-board-2022.jpeg" descr="starboard-sup-paddle-boarding-club-inflatable-all-round-paddle-board-2022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Hybride"/>
          <p:cNvSpPr txBox="1"/>
          <p:nvPr/>
        </p:nvSpPr>
        <p:spPr>
          <a:xfrm>
            <a:off x="2437942" y="1128183"/>
            <a:ext cx="5116835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000"/>
            </a:lvl1pPr>
          </a:lstStyle>
          <a:p>
            <a:pPr/>
            <a:r>
              <a:t>Hybride</a:t>
            </a:r>
          </a:p>
        </p:txBody>
      </p:sp>
      <p:pic>
        <p:nvPicPr>
          <p:cNvPr id="215" name="puffin-saco.jpeg" descr="puffin-saco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334500" y="5422900"/>
            <a:ext cx="5715000" cy="2870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16" name="2263107702.jpeg" descr="2263107702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794000" y="2266950"/>
            <a:ext cx="19050000" cy="94361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Dropstich"/>
          <p:cNvSpPr txBox="1"/>
          <p:nvPr/>
        </p:nvSpPr>
        <p:spPr>
          <a:xfrm>
            <a:off x="1667086" y="1072890"/>
            <a:ext cx="3853531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000"/>
            </a:lvl1pPr>
          </a:lstStyle>
          <a:p>
            <a:pPr/>
            <a:r>
              <a:t>Dropstich</a:t>
            </a:r>
          </a:p>
        </p:txBody>
      </p:sp>
      <p:pic>
        <p:nvPicPr>
          <p:cNvPr id="219" name="strenfitx502.jpeg" descr="strenfitx502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89600" y="355600"/>
            <a:ext cx="13004800" cy="13004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Opblaasbare Kayak Itiwit X500 by Decathlon" descr="Opblaasbare Kayak Itiwit X500 by Decathlon"/>
          <p:cNvPicPr>
            <a:picLocks noChangeAspect="0"/>
          </p:cNvPicPr>
          <p:nvPr>
            <a:videoFile xmlns:mc="http://schemas.openxmlformats.org/markup-compatibility/2006" xmlns:aiw="http://developer.apple.com/namespaces/iwork" r:link="rId2" mc:Ignorable="aiw" aiw:title="Opblaasbare Kayak Itiwit X500 by Decathlon" aiw:author="Decathlon Nederland"/>
          </p:nvPr>
        </p:nvPicPr>
        <p:blipFill>
          <a:blip r:embed="rId3">
            <a:extLst/>
          </a:blip>
          <a:stretch>
            <a:fillRect/>
          </a:stretch>
        </p:blipFill>
        <p:spPr>
          <a:xfrm>
            <a:off x="3618221" y="427666"/>
            <a:ext cx="17147558" cy="12860668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80000">
                <p:cTn id="7" fill="hold" display="0">
                  <p:stCondLst>
                    <p:cond delay="indefinite"/>
                  </p:stCondLst>
                </p:cTn>
                <p:tgtEl>
                  <p:spTgt spid="221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221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221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Duiken, Snorkelen"/>
          <p:cNvSpPr txBox="1"/>
          <p:nvPr/>
        </p:nvSpPr>
        <p:spPr>
          <a:xfrm>
            <a:off x="1473154" y="989952"/>
            <a:ext cx="3301747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/>
            </a:lvl1pPr>
          </a:lstStyle>
          <a:p>
            <a:pPr/>
            <a:r>
              <a:t>Duiken, Snorkelen</a:t>
            </a:r>
          </a:p>
        </p:txBody>
      </p:sp>
      <p:pic>
        <p:nvPicPr>
          <p:cNvPr id="224" name="Unknown.jpeg" descr="Unknown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763250" y="5429250"/>
            <a:ext cx="2857500" cy="2857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5" name="Unknown.jpeg" descr="Unknown.jpeg"/>
          <p:cNvPicPr>
            <a:picLocks noChangeAspect="1"/>
          </p:cNvPicPr>
          <p:nvPr/>
        </p:nvPicPr>
        <p:blipFill>
          <a:blip r:embed="rId3">
            <a:alphaModFix amt="0"/>
            <a:extLst/>
          </a:blip>
          <a:stretch>
            <a:fillRect/>
          </a:stretch>
        </p:blipFill>
        <p:spPr>
          <a:xfrm>
            <a:off x="10299700" y="5975350"/>
            <a:ext cx="892067" cy="446034"/>
          </a:xfrm>
          <a:prstGeom prst="rect">
            <a:avLst/>
          </a:prstGeom>
          <a:ln w="12700">
            <a:miter lim="400000"/>
          </a:ln>
        </p:spPr>
      </p:pic>
      <p:pic>
        <p:nvPicPr>
          <p:cNvPr id="226" name="unnamed.gif" descr="unnamed.gi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304307" y="1990617"/>
            <a:ext cx="12029386" cy="103142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Windsurfen"/>
          <p:cNvSpPr txBox="1"/>
          <p:nvPr/>
        </p:nvSpPr>
        <p:spPr>
          <a:xfrm>
            <a:off x="2063745" y="1017598"/>
            <a:ext cx="4532484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000"/>
            </a:lvl1pPr>
          </a:lstStyle>
          <a:p>
            <a:pPr/>
            <a:r>
              <a:t>Windsurfen</a:t>
            </a:r>
          </a:p>
        </p:txBody>
      </p:sp>
      <p:pic>
        <p:nvPicPr>
          <p:cNvPr id="229" name="starboard_airplane_2020_3.jpeg" descr="starboard_airplane_2020_3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663325" y="1268164"/>
            <a:ext cx="9771977" cy="11554703"/>
          </a:xfrm>
          <a:prstGeom prst="rect">
            <a:avLst/>
          </a:prstGeom>
          <a:ln w="12700">
            <a:miter lim="400000"/>
          </a:ln>
        </p:spPr>
      </p:pic>
      <p:sp>
        <p:nvSpPr>
          <p:cNvPr id="230" name="Board is ook te combineren als sup board"/>
          <p:cNvSpPr txBox="1"/>
          <p:nvPr/>
        </p:nvSpPr>
        <p:spPr>
          <a:xfrm>
            <a:off x="15576028" y="8288564"/>
            <a:ext cx="7386829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/>
            </a:lvl1pPr>
          </a:lstStyle>
          <a:p>
            <a:pPr/>
            <a:r>
              <a:t>Board is ook te combineren als sup board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2018 Starboard AirPlane" descr="2018 Starboard AirPlane"/>
          <p:cNvPicPr>
            <a:picLocks noChangeAspect="0"/>
          </p:cNvPicPr>
          <p:nvPr>
            <a:videoFile xmlns:mc="http://schemas.openxmlformats.org/markup-compatibility/2006" xmlns:aiw="http://developer.apple.com/namespaces/iwork" r:link="rId2" mc:Ignorable="aiw" aiw:title="2018 Starboard AirPlane" aiw:author="Starboard Windsurfing"/>
          </p:nvPr>
        </p:nvPicPr>
        <p:blipFill>
          <a:blip r:embed="rId3">
            <a:extLst/>
          </a:blip>
          <a:stretch>
            <a:fillRect/>
          </a:stretch>
        </p:blipFill>
        <p:spPr>
          <a:xfrm>
            <a:off x="3527420" y="577023"/>
            <a:ext cx="16618743" cy="12464056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80000">
                <p:cTn id="7" fill="hold" display="0">
                  <p:stCondLst>
                    <p:cond delay="indefinite"/>
                  </p:stCondLst>
                </p:cTn>
                <p:tgtEl>
                  <p:spTgt spid="232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232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232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Wingfoilen"/>
          <p:cNvSpPr txBox="1"/>
          <p:nvPr/>
        </p:nvSpPr>
        <p:spPr>
          <a:xfrm>
            <a:off x="2795056" y="1846986"/>
            <a:ext cx="2040256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/>
            </a:lvl1pPr>
          </a:lstStyle>
          <a:p>
            <a:pPr/>
            <a:r>
              <a:t>Wingfoilen</a:t>
            </a:r>
          </a:p>
        </p:txBody>
      </p:sp>
      <p:pic>
        <p:nvPicPr>
          <p:cNvPr id="235" name="5f32fe8307604029272a46d315b3e916.jpeg" descr="5f32fe8307604029272a46d315b3e916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520818" y="2413691"/>
            <a:ext cx="13342364" cy="1002038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WING PARADISE" descr="WING PARADISE"/>
          <p:cNvPicPr>
            <a:picLocks noChangeAspect="0"/>
          </p:cNvPicPr>
          <p:nvPr>
            <a:videoFile xmlns:mc="http://schemas.openxmlformats.org/markup-compatibility/2006" xmlns:aiw="http://developer.apple.com/namespaces/iwork" r:link="rId2" mc:Ignorable="aiw" aiw:title="WING PARADISE" aiw:author="GONG GALAXY Surfboards"/>
          </p:nvPr>
        </p:nvPicPr>
        <p:blipFill>
          <a:blip r:embed="rId3">
            <a:extLst/>
          </a:blip>
          <a:stretch>
            <a:fillRect/>
          </a:stretch>
        </p:blipFill>
        <p:spPr>
          <a:xfrm>
            <a:off x="2897961" y="1630102"/>
            <a:ext cx="18588078" cy="10455796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80000">
                <p:cTn id="7" fill="hold" display="0">
                  <p:stCondLst>
                    <p:cond delay="indefinite"/>
                  </p:stCondLst>
                </p:cTn>
                <p:tgtEl>
                  <p:spTgt spid="237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237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237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Vissen achter de boot"/>
          <p:cNvSpPr txBox="1"/>
          <p:nvPr/>
        </p:nvSpPr>
        <p:spPr>
          <a:xfrm>
            <a:off x="1834340" y="1321707"/>
            <a:ext cx="3906394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/>
            </a:lvl1pPr>
          </a:lstStyle>
          <a:p>
            <a:pPr/>
            <a:r>
              <a:t>Vissen achter de boot</a:t>
            </a:r>
          </a:p>
        </p:txBody>
      </p:sp>
      <p:pic>
        <p:nvPicPr>
          <p:cNvPr id="240" name="vis-koning-ijs-hengel-reel-set-2-sectie-50-cm-60-c.jpeg" descr="vis-koning-ijs-hengel-reel-set-2-sectie-50-cm-60-c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842000" y="508000"/>
            <a:ext cx="12700000" cy="12700000"/>
          </a:xfrm>
          <a:prstGeom prst="rect">
            <a:avLst/>
          </a:prstGeom>
          <a:ln w="12700">
            <a:miter lim="400000"/>
          </a:ln>
        </p:spPr>
      </p:pic>
      <p:sp>
        <p:nvSpPr>
          <p:cNvPr id="241" name="Reel hengel"/>
          <p:cNvSpPr txBox="1"/>
          <p:nvPr/>
        </p:nvSpPr>
        <p:spPr>
          <a:xfrm>
            <a:off x="17006871" y="9410829"/>
            <a:ext cx="4384210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000"/>
            </a:lvl1pPr>
          </a:lstStyle>
          <a:p>
            <a:pPr/>
            <a:r>
              <a:t>Reel hengel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In de luch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 de lucht</a:t>
            </a:r>
          </a:p>
        </p:txBody>
      </p:sp>
      <p:sp>
        <p:nvSpPr>
          <p:cNvPr id="244" name="Auteur en datum"/>
          <p:cNvSpPr txBox="1"/>
          <p:nvPr>
            <p:ph type="body" idx="21"/>
          </p:nvPr>
        </p:nvSpPr>
        <p:spPr>
          <a:xfrm>
            <a:off x="1727200" y="952500"/>
            <a:ext cx="20929600" cy="50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Vliegeren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Vliegeren</a:t>
            </a:r>
          </a:p>
          <a:p>
            <a:pPr/>
            <a:r>
              <a:t>Drone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Outdoor-Fun-Sport-48-72-Inch-Dual-Line-Stunt-Vliegers-Voor-Volwassenen-Pwoer-Kite-Met-Handvat.jpg_Q90.jpg_.webp.jpeg" descr="Outdoor-Fun-Sport-48-72-Inch-Dual-Line-Stunt-Vliegers-Voor-Volwassenen-Pwoer-Kite-Met-Handvat.jpg_Q90.jpg_.webp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112000" y="1778000"/>
            <a:ext cx="10160000" cy="10160000"/>
          </a:xfrm>
          <a:prstGeom prst="rect">
            <a:avLst/>
          </a:prstGeom>
          <a:ln w="12700">
            <a:miter lim="400000"/>
          </a:ln>
        </p:spPr>
      </p:pic>
      <p:sp>
        <p:nvSpPr>
          <p:cNvPr id="249" name="Stunt vlieger"/>
          <p:cNvSpPr txBox="1"/>
          <p:nvPr/>
        </p:nvSpPr>
        <p:spPr>
          <a:xfrm>
            <a:off x="3401781" y="2001632"/>
            <a:ext cx="4309802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000"/>
            </a:lvl1pPr>
          </a:lstStyle>
          <a:p>
            <a:pPr/>
            <a:r>
              <a:t>Stunt vlieger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DJI-Mini-2-review-vliegend.jpeg" descr="DJI-Mini-2-review-vliegend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02026" y="1631453"/>
            <a:ext cx="17599866" cy="10991116"/>
          </a:xfrm>
          <a:prstGeom prst="rect">
            <a:avLst/>
          </a:prstGeom>
          <a:ln w="12700">
            <a:miter lim="400000"/>
          </a:ln>
        </p:spPr>
      </p:pic>
      <p:sp>
        <p:nvSpPr>
          <p:cNvPr id="252" name="Tekst"/>
          <p:cNvSpPr txBox="1"/>
          <p:nvPr/>
        </p:nvSpPr>
        <p:spPr>
          <a:xfrm>
            <a:off x="11837669" y="6635750"/>
            <a:ext cx="708661" cy="4445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pPr/>
          </a:p>
        </p:txBody>
      </p:sp>
      <p:sp>
        <p:nvSpPr>
          <p:cNvPr id="253" name="Drone"/>
          <p:cNvSpPr txBox="1"/>
          <p:nvPr/>
        </p:nvSpPr>
        <p:spPr>
          <a:xfrm>
            <a:off x="587154" y="1642230"/>
            <a:ext cx="5513711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000"/>
            </a:lvl1pPr>
          </a:lstStyle>
          <a:p>
            <a:pPr/>
            <a:r>
              <a:t>Drone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Let bij gebruik op wetgeving en locatie…"/>
          <p:cNvSpPr txBox="1"/>
          <p:nvPr/>
        </p:nvSpPr>
        <p:spPr>
          <a:xfrm>
            <a:off x="5165662" y="5512102"/>
            <a:ext cx="13046719" cy="191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3000"/>
            </a:pPr>
            <a:r>
              <a:t>Let bij gebruik op wetgeving en locatie</a:t>
            </a:r>
          </a:p>
          <a:p>
            <a:pPr>
              <a:defRPr sz="3000"/>
            </a:pPr>
            <a:r>
              <a:t>Boven de 250 gram is een vliegbrevet nodig</a:t>
            </a:r>
          </a:p>
          <a:p>
            <a:pPr>
              <a:defRPr sz="3000"/>
            </a:pPr>
            <a:r>
              <a:t>Het is niet overal toegestaan om met een drone te vliegen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Maar wat we verder ook doen, onze mooiste ‘toy’ blijft toch onze Breehorn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Maar wat we verder ook doen, onze mooiste ‘toy’ blijft toch onze Breehorn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1" name="Afbeeldingengalerij"/>
          <p:cNvGrpSpPr/>
          <p:nvPr/>
        </p:nvGrpSpPr>
        <p:grpSpPr>
          <a:xfrm>
            <a:off x="9514168" y="517492"/>
            <a:ext cx="7401487" cy="6786877"/>
            <a:chOff x="0" y="0"/>
            <a:chExt cx="7401486" cy="6786875"/>
          </a:xfrm>
        </p:grpSpPr>
        <p:pic>
          <p:nvPicPr>
            <p:cNvPr id="259" name="41_vast.jpeg" descr="41_vast.jpe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10390" t="0" r="10390" b="0"/>
            <a:stretch>
              <a:fillRect/>
            </a:stretch>
          </p:blipFill>
          <p:spPr>
            <a:xfrm>
              <a:off x="0" y="0"/>
              <a:ext cx="7401487" cy="62153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60" name="41"/>
            <p:cNvSpPr/>
            <p:nvPr/>
          </p:nvSpPr>
          <p:spPr>
            <a:xfrm>
              <a:off x="0" y="6291575"/>
              <a:ext cx="7401487" cy="495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>
                <a:defRPr>
                  <a:solidFill>
                    <a:srgbClr val="53585F"/>
                  </a:solidFill>
                </a:defRPr>
              </a:lvl1pPr>
            </a:lstStyle>
            <a:p>
              <a:pPr/>
              <a:r>
                <a:t>41</a:t>
              </a:r>
            </a:p>
          </p:txBody>
        </p:sp>
      </p:grpSp>
      <p:grpSp>
        <p:nvGrpSpPr>
          <p:cNvPr id="264" name="Afbeeldingengalerij"/>
          <p:cNvGrpSpPr/>
          <p:nvPr/>
        </p:nvGrpSpPr>
        <p:grpSpPr>
          <a:xfrm>
            <a:off x="795912" y="347307"/>
            <a:ext cx="7382679" cy="6301747"/>
            <a:chOff x="0" y="0"/>
            <a:chExt cx="7382678" cy="6301746"/>
          </a:xfrm>
        </p:grpSpPr>
        <p:pic>
          <p:nvPicPr>
            <p:cNvPr id="262" name="44_zij.jpeg" descr="44_zij.jpe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7023" t="0" r="7023" b="0"/>
            <a:stretch>
              <a:fillRect/>
            </a:stretch>
          </p:blipFill>
          <p:spPr>
            <a:xfrm>
              <a:off x="0" y="0"/>
              <a:ext cx="7382679" cy="573024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63" name="44"/>
            <p:cNvSpPr/>
            <p:nvPr/>
          </p:nvSpPr>
          <p:spPr>
            <a:xfrm>
              <a:off x="0" y="5806446"/>
              <a:ext cx="7382679" cy="495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>
                <a:defRPr>
                  <a:solidFill>
                    <a:srgbClr val="53585F"/>
                  </a:solidFill>
                </a:defRPr>
              </a:lvl1pPr>
            </a:lstStyle>
            <a:p>
              <a:pPr/>
              <a:r>
                <a:t>44</a:t>
              </a:r>
            </a:p>
          </p:txBody>
        </p:sp>
      </p:grpSp>
      <p:grpSp>
        <p:nvGrpSpPr>
          <p:cNvPr id="267" name="Afbeeldingengalerij"/>
          <p:cNvGrpSpPr/>
          <p:nvPr/>
        </p:nvGrpSpPr>
        <p:grpSpPr>
          <a:xfrm>
            <a:off x="3377800" y="7090603"/>
            <a:ext cx="7954064" cy="6456677"/>
            <a:chOff x="0" y="0"/>
            <a:chExt cx="7954063" cy="6456675"/>
          </a:xfrm>
        </p:grpSpPr>
        <p:pic>
          <p:nvPicPr>
            <p:cNvPr id="265" name="Spark.jpeg" descr="Spark.jpeg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4948" t="0" r="4948" b="0"/>
            <a:stretch>
              <a:fillRect/>
            </a:stretch>
          </p:blipFill>
          <p:spPr>
            <a:xfrm>
              <a:off x="0" y="0"/>
              <a:ext cx="7954064" cy="58851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66" name="37"/>
            <p:cNvSpPr/>
            <p:nvPr/>
          </p:nvSpPr>
          <p:spPr>
            <a:xfrm>
              <a:off x="0" y="5961375"/>
              <a:ext cx="7954064" cy="495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>
                <a:defRPr>
                  <a:solidFill>
                    <a:srgbClr val="53585F"/>
                  </a:solidFill>
                </a:defRPr>
              </a:lvl1pPr>
            </a:lstStyle>
            <a:p>
              <a:pPr/>
              <a:r>
                <a:t>37</a:t>
              </a:r>
            </a:p>
          </p:txBody>
        </p:sp>
      </p:grpSp>
      <p:grpSp>
        <p:nvGrpSpPr>
          <p:cNvPr id="270" name="Afbeeldingengalerij"/>
          <p:cNvGrpSpPr/>
          <p:nvPr/>
        </p:nvGrpSpPr>
        <p:grpSpPr>
          <a:xfrm>
            <a:off x="14326689" y="7092443"/>
            <a:ext cx="9630468" cy="6505396"/>
            <a:chOff x="0" y="877899"/>
            <a:chExt cx="9630466" cy="6505394"/>
          </a:xfrm>
        </p:grpSpPr>
        <p:pic>
          <p:nvPicPr>
            <p:cNvPr id="268" name="4EB99052-A9B2-489A-9DE9-9CC2B7671181.jpeg" descr="4EB99052-A9B2-489A-9DE9-9CC2B7671181.jpeg"/>
            <p:cNvPicPr>
              <a:picLocks noChangeAspect="1"/>
            </p:cNvPicPr>
            <p:nvPr/>
          </p:nvPicPr>
          <p:blipFill>
            <a:blip r:embed="rId5">
              <a:extLst/>
            </a:blip>
            <a:srcRect l="0" t="0" r="0" b="0"/>
            <a:stretch>
              <a:fillRect/>
            </a:stretch>
          </p:blipFill>
          <p:spPr>
            <a:xfrm>
              <a:off x="0" y="877899"/>
              <a:ext cx="9630467" cy="505599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69" name="48"/>
            <p:cNvSpPr/>
            <p:nvPr/>
          </p:nvSpPr>
          <p:spPr>
            <a:xfrm>
              <a:off x="0" y="6887994"/>
              <a:ext cx="9630467" cy="495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>
                <a:defRPr>
                  <a:solidFill>
                    <a:srgbClr val="53585F"/>
                  </a:solidFill>
                </a:defRPr>
              </a:lvl1pPr>
            </a:lstStyle>
            <a:p>
              <a:pPr/>
              <a:r>
                <a:t>48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6_FeatureStory">
  <a:themeElements>
    <a:clrScheme name="26_FeatureStory">
      <a:dk1>
        <a:srgbClr val="000000"/>
      </a:dk1>
      <a:lt1>
        <a:srgbClr val="F0EBE0"/>
      </a:lt1>
      <a:dk2>
        <a:srgbClr val="4A4A4B"/>
      </a:dk2>
      <a:lt2>
        <a:srgbClr val="C2C3C6"/>
      </a:lt2>
      <a:accent1>
        <a:srgbClr val="53BBE0"/>
      </a:accent1>
      <a:accent2>
        <a:srgbClr val="6DCFB9"/>
      </a:accent2>
      <a:accent3>
        <a:srgbClr val="90BF72"/>
      </a:accent3>
      <a:accent4>
        <a:srgbClr val="F2C449"/>
      </a:accent4>
      <a:accent5>
        <a:srgbClr val="FF4741"/>
      </a:accent5>
      <a:accent6>
        <a:srgbClr val="FF8700"/>
      </a:accent6>
      <a:hlink>
        <a:srgbClr val="0000FF"/>
      </a:hlink>
      <a:folHlink>
        <a:srgbClr val="FF00FF"/>
      </a:folHlink>
    </a:clrScheme>
    <a:fontScheme name="26_FeatureStory">
      <a:majorFont>
        <a:latin typeface="Publico Headline Black"/>
        <a:ea typeface="Publico Headline Black"/>
        <a:cs typeface="Publico Headline Black"/>
      </a:majorFont>
      <a:minorFont>
        <a:latin typeface="Publico Headline Black"/>
        <a:ea typeface="Publico Headline Black"/>
        <a:cs typeface="Publico Headline Black"/>
      </a:minorFont>
    </a:fontScheme>
    <a:fmtScheme name="26_FeatureStor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4B4A4B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27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>
            <a:tab pos="355600" algn="l"/>
            <a:tab pos="711200" algn="l"/>
            <a:tab pos="1066800" algn="l"/>
            <a:tab pos="1422400" algn="l"/>
            <a:tab pos="1778000" algn="l"/>
            <a:tab pos="2133600" algn="l"/>
            <a:tab pos="2489200" algn="l"/>
            <a:tab pos="2844800" algn="l"/>
            <a:tab pos="3200400" algn="l"/>
            <a:tab pos="3556000" algn="l"/>
            <a:tab pos="3911600" algn="l"/>
            <a:tab pos="4267200" algn="l"/>
          </a:tabLst>
          <a:defRPr b="0" baseline="0" cap="all" i="0" spc="0" strike="noStrike" sz="3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Publico Text Roman"/>
            <a:ea typeface="Publico Text Roman"/>
            <a:cs typeface="Publico Text Roman"/>
            <a:sym typeface="Publico Text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50800" cap="flat">
          <a:solidFill>
            <a:srgbClr val="227AA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10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Avenir Next Medium"/>
            <a:ea typeface="Avenir Next Medium"/>
            <a:cs typeface="Avenir Next Medium"/>
            <a:sym typeface="Avenir Nex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6_FeatureStory">
  <a:themeElements>
    <a:clrScheme name="26_FeatureStory">
      <a:dk1>
        <a:srgbClr val="000000"/>
      </a:dk1>
      <a:lt1>
        <a:srgbClr val="FFFFFF"/>
      </a:lt1>
      <a:dk2>
        <a:srgbClr val="4A4A4B"/>
      </a:dk2>
      <a:lt2>
        <a:srgbClr val="C2C3C6"/>
      </a:lt2>
      <a:accent1>
        <a:srgbClr val="53BBE0"/>
      </a:accent1>
      <a:accent2>
        <a:srgbClr val="6DCFB9"/>
      </a:accent2>
      <a:accent3>
        <a:srgbClr val="90BF72"/>
      </a:accent3>
      <a:accent4>
        <a:srgbClr val="F2C449"/>
      </a:accent4>
      <a:accent5>
        <a:srgbClr val="FF4741"/>
      </a:accent5>
      <a:accent6>
        <a:srgbClr val="FF8700"/>
      </a:accent6>
      <a:hlink>
        <a:srgbClr val="0000FF"/>
      </a:hlink>
      <a:folHlink>
        <a:srgbClr val="FF00FF"/>
      </a:folHlink>
    </a:clrScheme>
    <a:fontScheme name="26_FeatureStory">
      <a:majorFont>
        <a:latin typeface="Publico Headline Black"/>
        <a:ea typeface="Publico Headline Black"/>
        <a:cs typeface="Publico Headline Black"/>
      </a:majorFont>
      <a:minorFont>
        <a:latin typeface="Publico Headline Black"/>
        <a:ea typeface="Publico Headline Black"/>
        <a:cs typeface="Publico Headline Black"/>
      </a:minorFont>
    </a:fontScheme>
    <a:fmtScheme name="26_FeatureStor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4B4A4B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27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>
            <a:tab pos="355600" algn="l"/>
            <a:tab pos="711200" algn="l"/>
            <a:tab pos="1066800" algn="l"/>
            <a:tab pos="1422400" algn="l"/>
            <a:tab pos="1778000" algn="l"/>
            <a:tab pos="2133600" algn="l"/>
            <a:tab pos="2489200" algn="l"/>
            <a:tab pos="2844800" algn="l"/>
            <a:tab pos="3200400" algn="l"/>
            <a:tab pos="3556000" algn="l"/>
            <a:tab pos="3911600" algn="l"/>
            <a:tab pos="4267200" algn="l"/>
          </a:tabLst>
          <a:defRPr b="0" baseline="0" cap="all" i="0" spc="0" strike="noStrike" sz="3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Publico Text Roman"/>
            <a:ea typeface="Publico Text Roman"/>
            <a:cs typeface="Publico Text Roman"/>
            <a:sym typeface="Publico Text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50800" cap="flat">
          <a:solidFill>
            <a:srgbClr val="227AA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10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Avenir Next Medium"/>
            <a:ea typeface="Avenir Next Medium"/>
            <a:cs typeface="Avenir Next Medium"/>
            <a:sym typeface="Avenir Nex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