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58" r:id="rId5"/>
    <p:sldId id="257" r:id="rId6"/>
  </p:sldIdLst>
  <p:sldSz cx="12192000" cy="6858000"/>
  <p:notesSz cx="6797675" cy="9928225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85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E52F85-8A6C-400E-B26D-90A54044E5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B4C611D-1AF1-4AEA-B8CF-C79A70B9E4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C6E1448-0AA0-4915-9AF2-C87BA656D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42A6E-B2DF-4122-B66D-4343F33A5AA8}" type="datetimeFigureOut">
              <a:rPr lang="nl-NL" smtClean="0"/>
              <a:t>23-1-2022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15A43A7-44A2-4C2D-A7DB-1ACDFD2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4CA7E50-DA40-4A7A-87C5-49E75462B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91232-092A-4A2C-B22A-4626B4DA8A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6741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99CC65-C70A-44B0-AA94-49E71D3CA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61036D2-6234-42B9-8033-3ADBAD8F6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565F1A6-C49E-4886-BD7C-6FA359CE2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42A6E-B2DF-4122-B66D-4343F33A5AA8}" type="datetimeFigureOut">
              <a:rPr lang="nl-NL" smtClean="0"/>
              <a:t>23-1-2022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2385268-6B81-45EF-8645-A1C577AC5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147E0C8-6ACD-48B7-96E5-B0CED95F4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91232-092A-4A2C-B22A-4626B4DA8A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9671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69BC06-E13C-4FC5-B162-F506F2229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08445E5-6DE3-4F81-8D9F-5F25CEA02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C067907-CF2F-460C-9BB0-6C0509CA6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42A6E-B2DF-4122-B66D-4343F33A5AA8}" type="datetimeFigureOut">
              <a:rPr lang="nl-NL" smtClean="0"/>
              <a:t>23-1-2022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4A88219-C782-4B34-880A-50F3BB541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E8AE015-6C2B-4F5E-84DC-269920097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91232-092A-4A2C-B22A-4626B4DA8A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0835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FAE191-1BFA-4932-B1F8-A1C11A01E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9DB90A-69D7-40FF-B3F5-6DC0E87C7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56D377D-9C36-465B-8A12-23A6026DF4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0CC0A7E-14DE-42DD-A5F7-FADE96CE2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42A6E-B2DF-4122-B66D-4343F33A5AA8}" type="datetimeFigureOut">
              <a:rPr lang="nl-NL" smtClean="0"/>
              <a:t>23-1-2022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C2A372E-BBA1-4ADF-8A9A-9A643A9A8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6E73A29-17BC-4640-9C98-DACF3BCA6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91232-092A-4A2C-B22A-4626B4DA8A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2577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5C6CDB-5CDE-4905-8A04-A52275593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A2CECC4-DD54-44A8-B692-F9E38E1E9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E582D6A-4C9F-4EF3-AE93-0CDC127C9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EE81BC0-93AA-4EEC-83A8-BB1C8F2073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56E74DD-94AB-451A-8800-8157A942E4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18FAE3B9-1F64-43F4-B147-443FBBC5B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42A6E-B2DF-4122-B66D-4343F33A5AA8}" type="datetimeFigureOut">
              <a:rPr lang="nl-NL" smtClean="0"/>
              <a:t>23-1-2022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CF642CD-5E12-41FA-BE86-3C89DC5B8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1439DEA-83D7-43E8-AA07-B3AC1DE5F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91232-092A-4A2C-B22A-4626B4DA8A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2910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79BCA3-F8B8-441D-8E1B-1677BD667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50E6571-8875-4B08-B38A-2E878F3D4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42A6E-B2DF-4122-B66D-4343F33A5AA8}" type="datetimeFigureOut">
              <a:rPr lang="nl-NL" smtClean="0"/>
              <a:t>23-1-2022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4111CFA-57D5-4F5E-9FAA-FCE444D07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8F378D0-094E-41D7-B84A-8A56231D2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91232-092A-4A2C-B22A-4626B4DA8A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137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1AD0E46-098F-4448-A249-B9058A219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42A6E-B2DF-4122-B66D-4343F33A5AA8}" type="datetimeFigureOut">
              <a:rPr lang="nl-NL" smtClean="0"/>
              <a:t>23-1-2022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6CF7D23-5E82-457C-AC4D-F1197F25F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4F3D4F5-74AE-4261-A6E0-D67F4112A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91232-092A-4A2C-B22A-4626B4DA8A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799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CB8350-90BA-4F70-84F9-DF51DEB1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B4787DE-4587-4687-A457-86E8C71E3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3F8A249-3E68-400E-A1E7-0838E6010B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AAF98D4-DC53-411F-A507-6FCFA91D4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42A6E-B2DF-4122-B66D-4343F33A5AA8}" type="datetimeFigureOut">
              <a:rPr lang="nl-NL" smtClean="0"/>
              <a:t>23-1-2022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3CDF5FE-D5C2-4199-876C-570D6583F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FB9FC32-DD36-464F-B176-E20A0A2E5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91232-092A-4A2C-B22A-4626B4DA8A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9578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3B00FE-95E2-4530-B1EB-0E0752E1C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9A4A46F-10C7-4A32-BCD7-CE7BCB4398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6485465-E97A-479D-8B4C-4EFAE4689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95B7248-E07C-4623-A789-5866D4942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42A6E-B2DF-4122-B66D-4343F33A5AA8}" type="datetimeFigureOut">
              <a:rPr lang="nl-NL" smtClean="0"/>
              <a:t>23-1-2022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FB128EA-CF0C-4651-BF4F-B01075F3B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1339394-BAC0-4F5A-BCEF-A8035039F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91232-092A-4A2C-B22A-4626B4DA8A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3421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F5EDC-79CB-492A-8B01-4FACA53FD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4EED5C9-1A91-4951-985A-1011A5E3D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1BD8A1D-E038-4947-9248-E4364759E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42A6E-B2DF-4122-B66D-4343F33A5AA8}" type="datetimeFigureOut">
              <a:rPr lang="nl-NL" smtClean="0"/>
              <a:t>23-1-2022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644935E-1BCA-4161-80A0-C75E2EF2C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91270BA-1CC1-4BFA-9660-B260E66B2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91232-092A-4A2C-B22A-4626B4DA8A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8057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8D44B1B-3FE3-4421-895E-5312776A52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64364D1-EF48-44DB-A5B9-3C19697866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D7AA7BA-8169-4EBB-8E6C-71779DE90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42A6E-B2DF-4122-B66D-4343F33A5AA8}" type="datetimeFigureOut">
              <a:rPr lang="nl-NL" smtClean="0"/>
              <a:t>23-1-2022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8EAA6FB-1465-4FEF-B271-7A017744E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4260BF5-FF40-49E2-8D13-770909027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91232-092A-4A2C-B22A-4626B4DA8A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077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CE5AF5D-C734-496C-A36C-0ADBE7B93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65E90E5-F8A4-4932-9577-E4F25F1483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56452EE-37A7-41AF-BE96-0DF1062F08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42A6E-B2DF-4122-B66D-4343F33A5AA8}" type="datetimeFigureOut">
              <a:rPr lang="nl-NL" smtClean="0"/>
              <a:t>23-1-2022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4136EF2-96CB-4BBE-8C74-BF5FA4CDEB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0D379FE-70F5-4461-B110-6428573E45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91232-092A-4A2C-B22A-4626B4DA8A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281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ulture.nl/gids/offline-games-iphone-ipad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lucht, boot, buiten, water&#10;&#10;Automatisch gegenereerde beschrijving">
            <a:extLst>
              <a:ext uri="{FF2B5EF4-FFF2-40B4-BE49-F238E27FC236}">
                <a16:creationId xmlns:a16="http://schemas.microsoft.com/office/drawing/2014/main" id="{436F8D7A-0695-4C52-9FA9-C2362FFEF9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54" b="724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CD1A59A-7983-4666-9F76-1843F3CAF4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/>
          </a:bodyPr>
          <a:lstStyle/>
          <a:p>
            <a:r>
              <a:rPr lang="nl-NL" sz="4000" dirty="0"/>
              <a:t>Dagen op zee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A2DB1E-E5E4-4AA4-86A4-573991BD31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>
            <a:normAutofit/>
          </a:bodyPr>
          <a:lstStyle/>
          <a:p>
            <a:r>
              <a:rPr lang="nl-NL" sz="2000" dirty="0"/>
              <a:t>Hoe vermaken jullie je?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4512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FE71494-3CC7-4FFB-AC1C-D944CC02D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Hoe zien de dagen eruit..?</a:t>
            </a:r>
          </a:p>
        </p:txBody>
      </p:sp>
      <p:sp>
        <p:nvSpPr>
          <p:cNvPr id="5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28F5CABF-9D3F-4F07-B9AB-D54A120E72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7" r="19295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0" name="Content Placeholder 8">
            <a:extLst>
              <a:ext uri="{FF2B5EF4-FFF2-40B4-BE49-F238E27FC236}">
                <a16:creationId xmlns:a16="http://schemas.microsoft.com/office/drawing/2014/main" id="{DB154E27-E56C-45AB-99AC-58C47EBBD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2873375"/>
            <a:ext cx="4243387" cy="3319463"/>
          </a:xfrm>
        </p:spPr>
        <p:txBody>
          <a:bodyPr>
            <a:normAutofit/>
          </a:bodyPr>
          <a:lstStyle/>
          <a:p>
            <a:r>
              <a:rPr lang="en-US" sz="2000" dirty="0" err="1"/>
              <a:t>Navigeren</a:t>
            </a:r>
            <a:r>
              <a:rPr lang="en-US" sz="2000" dirty="0"/>
              <a:t> </a:t>
            </a:r>
            <a:r>
              <a:rPr lang="en-US" sz="2000" dirty="0" err="1"/>
              <a:t>natuurlijk</a:t>
            </a:r>
            <a:r>
              <a:rPr lang="en-US" sz="2000" dirty="0"/>
              <a:t>….. </a:t>
            </a:r>
          </a:p>
          <a:p>
            <a:r>
              <a:rPr lang="en-US" sz="2000" dirty="0"/>
              <a:t>Het </a:t>
            </a:r>
            <a:r>
              <a:rPr lang="en-US" sz="2000" dirty="0" err="1"/>
              <a:t>weer</a:t>
            </a:r>
            <a:endParaRPr lang="en-US" sz="2000" dirty="0"/>
          </a:p>
          <a:p>
            <a:r>
              <a:rPr lang="en-US" sz="2000" dirty="0" err="1"/>
              <a:t>Dagelijks</a:t>
            </a:r>
            <a:r>
              <a:rPr lang="en-US" sz="2000" dirty="0"/>
              <a:t> </a:t>
            </a:r>
            <a:r>
              <a:rPr lang="en-US" sz="2000" dirty="0" err="1"/>
              <a:t>onderhoud</a:t>
            </a:r>
            <a:r>
              <a:rPr lang="en-US" sz="2000" dirty="0"/>
              <a:t>/</a:t>
            </a:r>
            <a:r>
              <a:rPr lang="en-US" sz="2000" dirty="0" err="1"/>
              <a:t>klusjes</a:t>
            </a:r>
            <a:endParaRPr lang="en-US" sz="2000" dirty="0"/>
          </a:p>
          <a:p>
            <a:r>
              <a:rPr lang="en-US" sz="2000" dirty="0"/>
              <a:t>Brood </a:t>
            </a:r>
            <a:r>
              <a:rPr lang="en-US" sz="2000" dirty="0" err="1"/>
              <a:t>bakken</a:t>
            </a:r>
            <a:r>
              <a:rPr lang="en-US" sz="2000" dirty="0"/>
              <a:t>, yoghurt </a:t>
            </a:r>
            <a:r>
              <a:rPr lang="en-US" sz="2000" dirty="0" err="1"/>
              <a:t>maken</a:t>
            </a:r>
            <a:endParaRPr lang="en-US" sz="2000" dirty="0"/>
          </a:p>
          <a:p>
            <a:r>
              <a:rPr lang="en-US" sz="2000" dirty="0"/>
              <a:t>Lekker </a:t>
            </a:r>
            <a:r>
              <a:rPr lang="en-US" sz="2000" dirty="0" err="1"/>
              <a:t>koken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eten</a:t>
            </a:r>
          </a:p>
          <a:p>
            <a:r>
              <a:rPr lang="en-US" sz="2000" dirty="0" err="1"/>
              <a:t>Vaste</a:t>
            </a:r>
            <a:r>
              <a:rPr lang="en-US" sz="2000" dirty="0"/>
              <a:t> </a:t>
            </a:r>
            <a:r>
              <a:rPr lang="en-US" sz="2000" dirty="0" err="1"/>
              <a:t>borreltijd</a:t>
            </a:r>
            <a:r>
              <a:rPr lang="en-US" sz="2000" dirty="0"/>
              <a:t>, met </a:t>
            </a:r>
            <a:r>
              <a:rPr lang="en-US" sz="2000" dirty="0" err="1"/>
              <a:t>iets</a:t>
            </a:r>
            <a:r>
              <a:rPr lang="en-US" sz="2000" dirty="0"/>
              <a:t> </a:t>
            </a:r>
            <a:r>
              <a:rPr lang="en-US" sz="2000" dirty="0" err="1"/>
              <a:t>lekkers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02522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1EE285D5-8110-4AE6-AF36-F83E457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FE71494-3CC7-4FFB-AC1C-D944CC02D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28" y="464408"/>
            <a:ext cx="4399872" cy="1642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Hoe zien de dagen eruit..?</a:t>
            </a:r>
          </a:p>
        </p:txBody>
      </p:sp>
      <p:sp>
        <p:nvSpPr>
          <p:cNvPr id="103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9328" y="2457800"/>
            <a:ext cx="3877056" cy="18288"/>
          </a:xfrm>
          <a:custGeom>
            <a:avLst/>
            <a:gdLst>
              <a:gd name="connsiteX0" fmla="*/ 0 w 3877056"/>
              <a:gd name="connsiteY0" fmla="*/ 0 h 18288"/>
              <a:gd name="connsiteX1" fmla="*/ 723717 w 3877056"/>
              <a:gd name="connsiteY1" fmla="*/ 0 h 18288"/>
              <a:gd name="connsiteX2" fmla="*/ 1447434 w 3877056"/>
              <a:gd name="connsiteY2" fmla="*/ 0 h 18288"/>
              <a:gd name="connsiteX3" fmla="*/ 1977299 w 3877056"/>
              <a:gd name="connsiteY3" fmla="*/ 0 h 18288"/>
              <a:gd name="connsiteX4" fmla="*/ 2623475 w 3877056"/>
              <a:gd name="connsiteY4" fmla="*/ 0 h 18288"/>
              <a:gd name="connsiteX5" fmla="*/ 3192109 w 3877056"/>
              <a:gd name="connsiteY5" fmla="*/ 0 h 18288"/>
              <a:gd name="connsiteX6" fmla="*/ 3877056 w 3877056"/>
              <a:gd name="connsiteY6" fmla="*/ 0 h 18288"/>
              <a:gd name="connsiteX7" fmla="*/ 3877056 w 3877056"/>
              <a:gd name="connsiteY7" fmla="*/ 18288 h 18288"/>
              <a:gd name="connsiteX8" fmla="*/ 3230880 w 3877056"/>
              <a:gd name="connsiteY8" fmla="*/ 18288 h 18288"/>
              <a:gd name="connsiteX9" fmla="*/ 2662245 w 3877056"/>
              <a:gd name="connsiteY9" fmla="*/ 18288 h 18288"/>
              <a:gd name="connsiteX10" fmla="*/ 2016069 w 3877056"/>
              <a:gd name="connsiteY10" fmla="*/ 18288 h 18288"/>
              <a:gd name="connsiteX11" fmla="*/ 1408664 w 3877056"/>
              <a:gd name="connsiteY11" fmla="*/ 18288 h 18288"/>
              <a:gd name="connsiteX12" fmla="*/ 840029 w 3877056"/>
              <a:gd name="connsiteY12" fmla="*/ 18288 h 18288"/>
              <a:gd name="connsiteX13" fmla="*/ 0 w 3877056"/>
              <a:gd name="connsiteY13" fmla="*/ 18288 h 18288"/>
              <a:gd name="connsiteX14" fmla="*/ 0 w 3877056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77056" h="18288" fill="none" extrusionOk="0">
                <a:moveTo>
                  <a:pt x="0" y="0"/>
                </a:moveTo>
                <a:cubicBezTo>
                  <a:pt x="155902" y="14477"/>
                  <a:pt x="567164" y="18992"/>
                  <a:pt x="723717" y="0"/>
                </a:cubicBezTo>
                <a:cubicBezTo>
                  <a:pt x="880270" y="-18992"/>
                  <a:pt x="1230427" y="-33316"/>
                  <a:pt x="1447434" y="0"/>
                </a:cubicBezTo>
                <a:cubicBezTo>
                  <a:pt x="1664441" y="33316"/>
                  <a:pt x="1866557" y="5702"/>
                  <a:pt x="1977299" y="0"/>
                </a:cubicBezTo>
                <a:cubicBezTo>
                  <a:pt x="2088041" y="-5702"/>
                  <a:pt x="2302485" y="24099"/>
                  <a:pt x="2623475" y="0"/>
                </a:cubicBezTo>
                <a:cubicBezTo>
                  <a:pt x="2944465" y="-24099"/>
                  <a:pt x="2993399" y="-19795"/>
                  <a:pt x="3192109" y="0"/>
                </a:cubicBezTo>
                <a:cubicBezTo>
                  <a:pt x="3390819" y="19795"/>
                  <a:pt x="3581349" y="-26551"/>
                  <a:pt x="3877056" y="0"/>
                </a:cubicBezTo>
                <a:cubicBezTo>
                  <a:pt x="3877095" y="7328"/>
                  <a:pt x="3877675" y="9982"/>
                  <a:pt x="3877056" y="18288"/>
                </a:cubicBezTo>
                <a:cubicBezTo>
                  <a:pt x="3576596" y="42394"/>
                  <a:pt x="3502355" y="16962"/>
                  <a:pt x="3230880" y="18288"/>
                </a:cubicBezTo>
                <a:cubicBezTo>
                  <a:pt x="2959405" y="19614"/>
                  <a:pt x="2924948" y="18543"/>
                  <a:pt x="2662245" y="18288"/>
                </a:cubicBezTo>
                <a:cubicBezTo>
                  <a:pt x="2399543" y="18033"/>
                  <a:pt x="2231855" y="26028"/>
                  <a:pt x="2016069" y="18288"/>
                </a:cubicBezTo>
                <a:cubicBezTo>
                  <a:pt x="1800283" y="10548"/>
                  <a:pt x="1665927" y="755"/>
                  <a:pt x="1408664" y="18288"/>
                </a:cubicBezTo>
                <a:cubicBezTo>
                  <a:pt x="1151402" y="35821"/>
                  <a:pt x="1016899" y="28407"/>
                  <a:pt x="840029" y="18288"/>
                </a:cubicBezTo>
                <a:cubicBezTo>
                  <a:pt x="663160" y="8169"/>
                  <a:pt x="304031" y="-14425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877056" h="18288" stroke="0" extrusionOk="0">
                <a:moveTo>
                  <a:pt x="0" y="0"/>
                </a:moveTo>
                <a:cubicBezTo>
                  <a:pt x="205869" y="28368"/>
                  <a:pt x="460328" y="6409"/>
                  <a:pt x="646176" y="0"/>
                </a:cubicBezTo>
                <a:cubicBezTo>
                  <a:pt x="832024" y="-6409"/>
                  <a:pt x="1043494" y="26447"/>
                  <a:pt x="1331123" y="0"/>
                </a:cubicBezTo>
                <a:cubicBezTo>
                  <a:pt x="1618752" y="-26447"/>
                  <a:pt x="1675797" y="-26969"/>
                  <a:pt x="1938528" y="0"/>
                </a:cubicBezTo>
                <a:cubicBezTo>
                  <a:pt x="2201259" y="26969"/>
                  <a:pt x="2439942" y="23453"/>
                  <a:pt x="2662245" y="0"/>
                </a:cubicBezTo>
                <a:cubicBezTo>
                  <a:pt x="2884548" y="-23453"/>
                  <a:pt x="3094562" y="-7899"/>
                  <a:pt x="3308421" y="0"/>
                </a:cubicBezTo>
                <a:cubicBezTo>
                  <a:pt x="3522280" y="7899"/>
                  <a:pt x="3615459" y="3066"/>
                  <a:pt x="3877056" y="0"/>
                </a:cubicBezTo>
                <a:cubicBezTo>
                  <a:pt x="3877383" y="8595"/>
                  <a:pt x="3876984" y="13110"/>
                  <a:pt x="3877056" y="18288"/>
                </a:cubicBezTo>
                <a:cubicBezTo>
                  <a:pt x="3624575" y="4903"/>
                  <a:pt x="3478089" y="20597"/>
                  <a:pt x="3230880" y="18288"/>
                </a:cubicBezTo>
                <a:cubicBezTo>
                  <a:pt x="2983671" y="15979"/>
                  <a:pt x="2743376" y="19903"/>
                  <a:pt x="2507163" y="18288"/>
                </a:cubicBezTo>
                <a:cubicBezTo>
                  <a:pt x="2270950" y="16673"/>
                  <a:pt x="1992617" y="19013"/>
                  <a:pt x="1822216" y="18288"/>
                </a:cubicBezTo>
                <a:cubicBezTo>
                  <a:pt x="1651815" y="17563"/>
                  <a:pt x="1370782" y="42338"/>
                  <a:pt x="1253581" y="18288"/>
                </a:cubicBezTo>
                <a:cubicBezTo>
                  <a:pt x="1136380" y="-5762"/>
                  <a:pt x="854528" y="8046"/>
                  <a:pt x="723717" y="18288"/>
                </a:cubicBezTo>
                <a:cubicBezTo>
                  <a:pt x="592906" y="28530"/>
                  <a:pt x="166343" y="24405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ontent Placeholder 8">
            <a:extLst>
              <a:ext uri="{FF2B5EF4-FFF2-40B4-BE49-F238E27FC236}">
                <a16:creationId xmlns:a16="http://schemas.microsoft.com/office/drawing/2014/main" id="{DB154E27-E56C-45AB-99AC-58C47EBBD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489" y="2741264"/>
            <a:ext cx="4404039" cy="3386399"/>
          </a:xfrm>
        </p:spPr>
        <p:txBody>
          <a:bodyPr>
            <a:normAutofit/>
          </a:bodyPr>
          <a:lstStyle/>
          <a:p>
            <a:r>
              <a:rPr lang="en-US" sz="1500" dirty="0" err="1"/>
              <a:t>Vissen</a:t>
            </a:r>
            <a:endParaRPr lang="en-US" sz="1500" dirty="0"/>
          </a:p>
          <a:p>
            <a:r>
              <a:rPr lang="en-US" sz="1500" dirty="0" err="1"/>
              <a:t>Kijken</a:t>
            </a:r>
            <a:r>
              <a:rPr lang="en-US" sz="1500" dirty="0"/>
              <a:t>…….</a:t>
            </a:r>
          </a:p>
          <a:p>
            <a:r>
              <a:rPr lang="en-US" sz="1500" dirty="0" err="1"/>
              <a:t>Starwalk</a:t>
            </a:r>
            <a:r>
              <a:rPr lang="en-US" sz="1500" dirty="0"/>
              <a:t> (app)</a:t>
            </a:r>
          </a:p>
          <a:p>
            <a:r>
              <a:rPr lang="en-US" sz="1500" dirty="0" err="1"/>
              <a:t>Foto’s</a:t>
            </a:r>
            <a:r>
              <a:rPr lang="en-US" sz="1500" dirty="0"/>
              <a:t> </a:t>
            </a:r>
            <a:r>
              <a:rPr lang="en-US" sz="1500" dirty="0" err="1"/>
              <a:t>en</a:t>
            </a:r>
            <a:r>
              <a:rPr lang="en-US" sz="1500" dirty="0"/>
              <a:t> </a:t>
            </a:r>
            <a:r>
              <a:rPr lang="en-US" sz="1500" dirty="0" err="1"/>
              <a:t>filmpjes</a:t>
            </a:r>
            <a:r>
              <a:rPr lang="en-US" sz="1500" dirty="0"/>
              <a:t> </a:t>
            </a:r>
            <a:r>
              <a:rPr lang="en-US" sz="1500" dirty="0" err="1"/>
              <a:t>maken</a:t>
            </a:r>
            <a:endParaRPr lang="en-US" sz="1500" dirty="0"/>
          </a:p>
          <a:p>
            <a:r>
              <a:rPr lang="en-US" sz="1500" dirty="0" err="1"/>
              <a:t>Zonnetjes</a:t>
            </a:r>
            <a:r>
              <a:rPr lang="en-US" sz="1500" dirty="0"/>
              <a:t> </a:t>
            </a:r>
            <a:r>
              <a:rPr lang="en-US" sz="1500" dirty="0" err="1"/>
              <a:t>schieten</a:t>
            </a:r>
            <a:endParaRPr lang="en-US" sz="1500" dirty="0"/>
          </a:p>
          <a:p>
            <a:r>
              <a:rPr lang="en-US" sz="1500" dirty="0"/>
              <a:t>Blog </a:t>
            </a:r>
            <a:r>
              <a:rPr lang="en-US" sz="1500" dirty="0" err="1"/>
              <a:t>schrijven</a:t>
            </a:r>
            <a:endParaRPr lang="en-US" sz="1500" dirty="0"/>
          </a:p>
          <a:p>
            <a:r>
              <a:rPr lang="en-US" sz="1500" dirty="0"/>
              <a:t>Lezen (papier, e-books)</a:t>
            </a:r>
          </a:p>
          <a:p>
            <a:r>
              <a:rPr lang="en-US" sz="1500" dirty="0" err="1"/>
              <a:t>Luisterboeken</a:t>
            </a:r>
            <a:r>
              <a:rPr lang="en-US" sz="1500" dirty="0"/>
              <a:t> (</a:t>
            </a:r>
            <a:r>
              <a:rPr lang="en-US" sz="1500" dirty="0" err="1"/>
              <a:t>o.a.</a:t>
            </a:r>
            <a:r>
              <a:rPr lang="en-US" sz="1500" dirty="0"/>
              <a:t>  </a:t>
            </a:r>
            <a:r>
              <a:rPr lang="en-US" sz="1500" dirty="0" err="1"/>
              <a:t>Vooraf</a:t>
            </a:r>
            <a:r>
              <a:rPr lang="en-US" sz="1500" dirty="0"/>
              <a:t> </a:t>
            </a:r>
            <a:r>
              <a:rPr lang="en-US" sz="1500" dirty="0" err="1"/>
              <a:t>downloaden</a:t>
            </a:r>
            <a:r>
              <a:rPr lang="en-US" sz="1500" dirty="0"/>
              <a:t> op de </a:t>
            </a:r>
            <a:r>
              <a:rPr lang="en-US" sz="1500" dirty="0" err="1"/>
              <a:t>telefoon</a:t>
            </a:r>
            <a:r>
              <a:rPr lang="en-US" sz="1500" dirty="0"/>
              <a:t> via </a:t>
            </a:r>
            <a:r>
              <a:rPr lang="en-US" sz="1500" dirty="0" err="1"/>
              <a:t>storytel</a:t>
            </a:r>
            <a:r>
              <a:rPr lang="en-US" sz="1500" dirty="0"/>
              <a:t>)</a:t>
            </a:r>
          </a:p>
          <a:p>
            <a:r>
              <a:rPr lang="en-US" sz="1500" dirty="0"/>
              <a:t>Films/series (</a:t>
            </a:r>
            <a:r>
              <a:rPr lang="en-US" sz="1500" dirty="0" err="1"/>
              <a:t>bijv</a:t>
            </a:r>
            <a:r>
              <a:rPr lang="en-US" sz="1500" dirty="0"/>
              <a:t>. Netflix </a:t>
            </a:r>
            <a:r>
              <a:rPr lang="en-US" sz="1500" dirty="0" err="1"/>
              <a:t>vooraf</a:t>
            </a:r>
            <a:r>
              <a:rPr lang="en-US" sz="1500" dirty="0"/>
              <a:t> </a:t>
            </a:r>
            <a:r>
              <a:rPr lang="en-US" sz="1500" dirty="0" err="1"/>
              <a:t>downloaden</a:t>
            </a:r>
            <a:r>
              <a:rPr lang="en-US" sz="1500" dirty="0"/>
              <a:t>, of </a:t>
            </a:r>
            <a:r>
              <a:rPr lang="en-US" sz="1500" dirty="0" err="1"/>
              <a:t>dvd’s</a:t>
            </a:r>
            <a:r>
              <a:rPr lang="en-US" sz="1500" dirty="0"/>
              <a:t>/</a:t>
            </a:r>
            <a:r>
              <a:rPr lang="en-US" sz="1500" dirty="0" err="1"/>
              <a:t>dvdreader</a:t>
            </a:r>
            <a:r>
              <a:rPr lang="en-US" sz="1500" dirty="0"/>
              <a:t>)</a:t>
            </a:r>
          </a:p>
          <a:p>
            <a:endParaRPr lang="en-US" sz="1500" dirty="0"/>
          </a:p>
          <a:p>
            <a:endParaRPr lang="en-US" sz="1500" dirty="0"/>
          </a:p>
          <a:p>
            <a:endParaRPr lang="en-US" sz="1500" dirty="0"/>
          </a:p>
        </p:txBody>
      </p:sp>
      <p:pic>
        <p:nvPicPr>
          <p:cNvPr id="4" name="Afbeelding 3" descr="Afbeelding met muur, binnen, vloer&#10;&#10;Automatisch gegenereerde beschrijving">
            <a:extLst>
              <a:ext uri="{FF2B5EF4-FFF2-40B4-BE49-F238E27FC236}">
                <a16:creationId xmlns:a16="http://schemas.microsoft.com/office/drawing/2014/main" id="{5F20BF87-FC2F-4D4E-9125-8BF8A97E75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5" r="6110" b="-2"/>
          <a:stretch/>
        </p:blipFill>
        <p:spPr>
          <a:xfrm>
            <a:off x="5376648" y="448967"/>
            <a:ext cx="2800021" cy="2607952"/>
          </a:xfrm>
          <a:custGeom>
            <a:avLst/>
            <a:gdLst/>
            <a:ahLst/>
            <a:cxnLst/>
            <a:rect l="l" t="t" r="r" b="b"/>
            <a:pathLst>
              <a:path w="2800021" h="2607952">
                <a:moveTo>
                  <a:pt x="1896921" y="1283"/>
                </a:moveTo>
                <a:cubicBezTo>
                  <a:pt x="1964079" y="3763"/>
                  <a:pt x="2031133" y="9836"/>
                  <a:pt x="2097856" y="19493"/>
                </a:cubicBezTo>
                <a:cubicBezTo>
                  <a:pt x="2197875" y="35580"/>
                  <a:pt x="2298741" y="25628"/>
                  <a:pt x="2399244" y="18812"/>
                </a:cubicBezTo>
                <a:cubicBezTo>
                  <a:pt x="2520913" y="10497"/>
                  <a:pt x="2642460" y="5999"/>
                  <a:pt x="2764369" y="19631"/>
                </a:cubicBezTo>
                <a:lnTo>
                  <a:pt x="2781331" y="20066"/>
                </a:lnTo>
                <a:lnTo>
                  <a:pt x="2771027" y="223244"/>
                </a:lnTo>
                <a:cubicBezTo>
                  <a:pt x="2770027" y="306498"/>
                  <a:pt x="2772785" y="389724"/>
                  <a:pt x="2780906" y="472842"/>
                </a:cubicBezTo>
                <a:cubicBezTo>
                  <a:pt x="2793852" y="625932"/>
                  <a:pt x="2795719" y="779623"/>
                  <a:pt x="2786483" y="932933"/>
                </a:cubicBezTo>
                <a:cubicBezTo>
                  <a:pt x="2780058" y="1071462"/>
                  <a:pt x="2764299" y="1209772"/>
                  <a:pt x="2777754" y="1348629"/>
                </a:cubicBezTo>
                <a:cubicBezTo>
                  <a:pt x="2782361" y="1396405"/>
                  <a:pt x="2793512" y="1443308"/>
                  <a:pt x="2796058" y="1491412"/>
                </a:cubicBezTo>
                <a:cubicBezTo>
                  <a:pt x="2808180" y="1716767"/>
                  <a:pt x="2789997" y="1941359"/>
                  <a:pt x="2775088" y="2165950"/>
                </a:cubicBezTo>
                <a:cubicBezTo>
                  <a:pt x="2769633" y="2247759"/>
                  <a:pt x="2762966" y="2329567"/>
                  <a:pt x="2777876" y="2411376"/>
                </a:cubicBezTo>
                <a:cubicBezTo>
                  <a:pt x="2783785" y="2445894"/>
                  <a:pt x="2787349" y="2480670"/>
                  <a:pt x="2788562" y="2515512"/>
                </a:cubicBezTo>
                <a:lnTo>
                  <a:pt x="2785862" y="2598193"/>
                </a:lnTo>
                <a:lnTo>
                  <a:pt x="2765823" y="2598670"/>
                </a:lnTo>
                <a:cubicBezTo>
                  <a:pt x="2658539" y="2600165"/>
                  <a:pt x="2550823" y="2613972"/>
                  <a:pt x="2444081" y="2598670"/>
                </a:cubicBezTo>
                <a:cubicBezTo>
                  <a:pt x="2255735" y="2573645"/>
                  <a:pt x="2065408" y="2570205"/>
                  <a:pt x="1876379" y="2588429"/>
                </a:cubicBezTo>
                <a:cubicBezTo>
                  <a:pt x="1663187" y="2606148"/>
                  <a:pt x="1449075" y="2607414"/>
                  <a:pt x="1235711" y="2592226"/>
                </a:cubicBezTo>
                <a:cubicBezTo>
                  <a:pt x="1077655" y="2581411"/>
                  <a:pt x="919274" y="2573358"/>
                  <a:pt x="760677" y="2583023"/>
                </a:cubicBezTo>
                <a:cubicBezTo>
                  <a:pt x="699945" y="2586819"/>
                  <a:pt x="640728" y="2603387"/>
                  <a:pt x="580211" y="2605228"/>
                </a:cubicBezTo>
                <a:cubicBezTo>
                  <a:pt x="409739" y="2610520"/>
                  <a:pt x="239309" y="2608104"/>
                  <a:pt x="68912" y="2597979"/>
                </a:cubicBezTo>
                <a:lnTo>
                  <a:pt x="9851" y="2595036"/>
                </a:lnTo>
                <a:lnTo>
                  <a:pt x="14918" y="2533474"/>
                </a:lnTo>
                <a:cubicBezTo>
                  <a:pt x="24226" y="2470964"/>
                  <a:pt x="33057" y="2409078"/>
                  <a:pt x="21123" y="2345943"/>
                </a:cubicBezTo>
                <a:cubicBezTo>
                  <a:pt x="15873" y="2318439"/>
                  <a:pt x="11935" y="2290684"/>
                  <a:pt x="9189" y="2262929"/>
                </a:cubicBezTo>
                <a:cubicBezTo>
                  <a:pt x="3723" y="2192068"/>
                  <a:pt x="5681" y="2120806"/>
                  <a:pt x="15036" y="2050394"/>
                </a:cubicBezTo>
                <a:cubicBezTo>
                  <a:pt x="23988" y="1968631"/>
                  <a:pt x="9428" y="1886367"/>
                  <a:pt x="21362" y="1804853"/>
                </a:cubicBezTo>
                <a:cubicBezTo>
                  <a:pt x="29835" y="1739206"/>
                  <a:pt x="30157" y="1672681"/>
                  <a:pt x="22317" y="1606945"/>
                </a:cubicBezTo>
                <a:cubicBezTo>
                  <a:pt x="8211" y="1482675"/>
                  <a:pt x="9093" y="1357041"/>
                  <a:pt x="24942" y="1233009"/>
                </a:cubicBezTo>
                <a:cubicBezTo>
                  <a:pt x="34728" y="1160621"/>
                  <a:pt x="40337" y="1086110"/>
                  <a:pt x="22794" y="1015097"/>
                </a:cubicBezTo>
                <a:cubicBezTo>
                  <a:pt x="-18498" y="848195"/>
                  <a:pt x="5610" y="681043"/>
                  <a:pt x="22794" y="515015"/>
                </a:cubicBezTo>
                <a:cubicBezTo>
                  <a:pt x="33236" y="425851"/>
                  <a:pt x="33475" y="335698"/>
                  <a:pt x="23510" y="246472"/>
                </a:cubicBezTo>
                <a:cubicBezTo>
                  <a:pt x="14667" y="180579"/>
                  <a:pt x="9392" y="114270"/>
                  <a:pt x="7698" y="47862"/>
                </a:cubicBezTo>
                <a:lnTo>
                  <a:pt x="8577" y="16981"/>
                </a:lnTo>
                <a:lnTo>
                  <a:pt x="105876" y="19483"/>
                </a:lnTo>
                <a:cubicBezTo>
                  <a:pt x="269744" y="18941"/>
                  <a:pt x="433357" y="6953"/>
                  <a:pt x="596356" y="8998"/>
                </a:cubicBezTo>
                <a:cubicBezTo>
                  <a:pt x="687063" y="10088"/>
                  <a:pt x="777528" y="30535"/>
                  <a:pt x="868476" y="26719"/>
                </a:cubicBezTo>
                <a:cubicBezTo>
                  <a:pt x="1144104" y="15541"/>
                  <a:pt x="1419853" y="19221"/>
                  <a:pt x="1695360" y="4635"/>
                </a:cubicBezTo>
                <a:cubicBezTo>
                  <a:pt x="1762501" y="-82"/>
                  <a:pt x="1829763" y="-1196"/>
                  <a:pt x="1896921" y="1283"/>
                </a:cubicBezTo>
                <a:close/>
              </a:path>
            </a:pathLst>
          </a:custGeom>
        </p:spPr>
      </p:pic>
      <p:pic>
        <p:nvPicPr>
          <p:cNvPr id="1028" name="Picture 4" descr="Star Walk - Night Sky Map and Stargazing Guide - Apps op Google Play">
            <a:extLst>
              <a:ext uri="{FF2B5EF4-FFF2-40B4-BE49-F238E27FC236}">
                <a16:creationId xmlns:a16="http://schemas.microsoft.com/office/drawing/2014/main" id="{98470B8E-3E78-40A4-9B43-1A046148F6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36" b="6"/>
          <a:stretch/>
        </p:blipFill>
        <p:spPr bwMode="auto">
          <a:xfrm>
            <a:off x="5371395" y="3215684"/>
            <a:ext cx="2809123" cy="3034623"/>
          </a:xfrm>
          <a:custGeom>
            <a:avLst/>
            <a:gdLst/>
            <a:ahLst/>
            <a:cxnLst/>
            <a:rect l="l" t="t" r="r" b="b"/>
            <a:pathLst>
              <a:path w="2809123" h="3034623">
                <a:moveTo>
                  <a:pt x="909359" y="1412"/>
                </a:moveTo>
                <a:cubicBezTo>
                  <a:pt x="958144" y="-855"/>
                  <a:pt x="1007041" y="-392"/>
                  <a:pt x="1055844" y="2812"/>
                </a:cubicBezTo>
                <a:cubicBezTo>
                  <a:pt x="1188892" y="11671"/>
                  <a:pt x="1321724" y="23752"/>
                  <a:pt x="1455098" y="27433"/>
                </a:cubicBezTo>
                <a:cubicBezTo>
                  <a:pt x="1585007" y="30886"/>
                  <a:pt x="1714916" y="19724"/>
                  <a:pt x="1844174" y="11211"/>
                </a:cubicBezTo>
                <a:cubicBezTo>
                  <a:pt x="2032760" y="-1215"/>
                  <a:pt x="2221452" y="7644"/>
                  <a:pt x="2410145" y="15353"/>
                </a:cubicBezTo>
                <a:cubicBezTo>
                  <a:pt x="2481555" y="18287"/>
                  <a:pt x="2552964" y="17014"/>
                  <a:pt x="2624374" y="15060"/>
                </a:cubicBezTo>
                <a:lnTo>
                  <a:pt x="2784992" y="11774"/>
                </a:lnTo>
                <a:lnTo>
                  <a:pt x="2785432" y="38761"/>
                </a:lnTo>
                <a:cubicBezTo>
                  <a:pt x="2800584" y="206742"/>
                  <a:pt x="2808948" y="374831"/>
                  <a:pt x="2808827" y="543247"/>
                </a:cubicBezTo>
                <a:cubicBezTo>
                  <a:pt x="2810305" y="612173"/>
                  <a:pt x="2806257" y="681111"/>
                  <a:pt x="2796705" y="749514"/>
                </a:cubicBezTo>
                <a:cubicBezTo>
                  <a:pt x="2780583" y="847684"/>
                  <a:pt x="2768461" y="946836"/>
                  <a:pt x="2778522" y="1046533"/>
                </a:cubicBezTo>
                <a:cubicBezTo>
                  <a:pt x="2785553" y="1115252"/>
                  <a:pt x="2789675" y="1183862"/>
                  <a:pt x="2789432" y="1252908"/>
                </a:cubicBezTo>
                <a:cubicBezTo>
                  <a:pt x="2789432" y="1411618"/>
                  <a:pt x="2787978" y="1570434"/>
                  <a:pt x="2791008" y="1729144"/>
                </a:cubicBezTo>
                <a:cubicBezTo>
                  <a:pt x="2793675" y="1870399"/>
                  <a:pt x="2799493" y="2011110"/>
                  <a:pt x="2784826" y="2152475"/>
                </a:cubicBezTo>
                <a:cubicBezTo>
                  <a:pt x="2763249" y="2361141"/>
                  <a:pt x="2770159" y="2570898"/>
                  <a:pt x="2772704" y="2780218"/>
                </a:cubicBezTo>
                <a:lnTo>
                  <a:pt x="2785201" y="3024103"/>
                </a:lnTo>
                <a:lnTo>
                  <a:pt x="2729575" y="3019707"/>
                </a:lnTo>
                <a:cubicBezTo>
                  <a:pt x="2664468" y="3010397"/>
                  <a:pt x="2600011" y="3001566"/>
                  <a:pt x="2534253" y="3013501"/>
                </a:cubicBezTo>
                <a:cubicBezTo>
                  <a:pt x="2505606" y="3018752"/>
                  <a:pt x="2476698" y="3022690"/>
                  <a:pt x="2447790" y="3025435"/>
                </a:cubicBezTo>
                <a:cubicBezTo>
                  <a:pt x="2373985" y="3030901"/>
                  <a:pt x="2299762" y="3028945"/>
                  <a:pt x="2226426" y="3019587"/>
                </a:cubicBezTo>
                <a:cubicBezTo>
                  <a:pt x="2141266" y="3010636"/>
                  <a:pt x="2055584" y="3025196"/>
                  <a:pt x="1970684" y="3013262"/>
                </a:cubicBezTo>
                <a:cubicBezTo>
                  <a:pt x="1902309" y="3004788"/>
                  <a:pt x="1833021" y="3004466"/>
                  <a:pt x="1764554" y="3012307"/>
                </a:cubicBezTo>
                <a:cubicBezTo>
                  <a:pt x="1635120" y="3026413"/>
                  <a:pt x="1504268" y="3025530"/>
                  <a:pt x="1375082" y="3009682"/>
                </a:cubicBezTo>
                <a:cubicBezTo>
                  <a:pt x="1299687" y="2999895"/>
                  <a:pt x="1222081" y="2994286"/>
                  <a:pt x="1148118" y="3011830"/>
                </a:cubicBezTo>
                <a:cubicBezTo>
                  <a:pt x="974281" y="3053123"/>
                  <a:pt x="800184" y="3029015"/>
                  <a:pt x="627259" y="3011830"/>
                </a:cubicBezTo>
                <a:cubicBezTo>
                  <a:pt x="534391" y="3001387"/>
                  <a:pt x="440493" y="3001148"/>
                  <a:pt x="347559" y="3011113"/>
                </a:cubicBezTo>
                <a:cubicBezTo>
                  <a:pt x="278929" y="3019957"/>
                  <a:pt x="209866" y="3025232"/>
                  <a:pt x="140699" y="3026927"/>
                </a:cubicBezTo>
                <a:lnTo>
                  <a:pt x="44501" y="3024299"/>
                </a:lnTo>
                <a:lnTo>
                  <a:pt x="26973" y="2893528"/>
                </a:lnTo>
                <a:cubicBezTo>
                  <a:pt x="-4174" y="2764506"/>
                  <a:pt x="-10619" y="2635110"/>
                  <a:pt x="19693" y="2504963"/>
                </a:cubicBezTo>
                <a:cubicBezTo>
                  <a:pt x="48311" y="2384006"/>
                  <a:pt x="46914" y="2257385"/>
                  <a:pt x="15637" y="2137152"/>
                </a:cubicBezTo>
                <a:cubicBezTo>
                  <a:pt x="8714" y="2106022"/>
                  <a:pt x="4478" y="2074304"/>
                  <a:pt x="2986" y="2042386"/>
                </a:cubicBezTo>
                <a:cubicBezTo>
                  <a:pt x="-6442" y="1925867"/>
                  <a:pt x="9430" y="1810973"/>
                  <a:pt x="22676" y="1695829"/>
                </a:cubicBezTo>
                <a:cubicBezTo>
                  <a:pt x="31508" y="1622442"/>
                  <a:pt x="44993" y="1548304"/>
                  <a:pt x="22676" y="1475668"/>
                </a:cubicBezTo>
                <a:cubicBezTo>
                  <a:pt x="7389" y="1425047"/>
                  <a:pt x="3989" y="1371313"/>
                  <a:pt x="12773" y="1319017"/>
                </a:cubicBezTo>
                <a:cubicBezTo>
                  <a:pt x="27582" y="1226202"/>
                  <a:pt x="30672" y="1131749"/>
                  <a:pt x="21961" y="1038096"/>
                </a:cubicBezTo>
                <a:cubicBezTo>
                  <a:pt x="16209" y="976348"/>
                  <a:pt x="17092" y="914112"/>
                  <a:pt x="24587" y="852564"/>
                </a:cubicBezTo>
                <a:cubicBezTo>
                  <a:pt x="34491" y="769801"/>
                  <a:pt x="49886" y="685536"/>
                  <a:pt x="31150" y="602524"/>
                </a:cubicBezTo>
                <a:cubicBezTo>
                  <a:pt x="1315" y="470626"/>
                  <a:pt x="7282" y="338854"/>
                  <a:pt x="19217" y="205958"/>
                </a:cubicBezTo>
                <a:cubicBezTo>
                  <a:pt x="23692" y="156512"/>
                  <a:pt x="28406" y="106785"/>
                  <a:pt x="29763" y="56918"/>
                </a:cubicBezTo>
                <a:lnTo>
                  <a:pt x="29335" y="22484"/>
                </a:lnTo>
                <a:lnTo>
                  <a:pt x="182423" y="11326"/>
                </a:lnTo>
                <a:cubicBezTo>
                  <a:pt x="307134" y="-180"/>
                  <a:pt x="431415" y="11326"/>
                  <a:pt x="556126" y="18689"/>
                </a:cubicBezTo>
                <a:cubicBezTo>
                  <a:pt x="625195" y="22602"/>
                  <a:pt x="694588" y="27319"/>
                  <a:pt x="763549" y="16388"/>
                </a:cubicBezTo>
                <a:cubicBezTo>
                  <a:pt x="811902" y="8674"/>
                  <a:pt x="860574" y="3678"/>
                  <a:pt x="909359" y="141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 descr="Afbeelding met ster, nachthemel&#10;&#10;Automatisch gegenereerde beschrijving">
            <a:extLst>
              <a:ext uri="{FF2B5EF4-FFF2-40B4-BE49-F238E27FC236}">
                <a16:creationId xmlns:a16="http://schemas.microsoft.com/office/drawing/2014/main" id="{9E8AA2BA-09A6-40E0-9CD5-BA8B83563A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47" r="1" b="14746"/>
          <a:stretch/>
        </p:blipFill>
        <p:spPr>
          <a:xfrm>
            <a:off x="8344949" y="453323"/>
            <a:ext cx="3451906" cy="3553662"/>
          </a:xfrm>
          <a:custGeom>
            <a:avLst/>
            <a:gdLst/>
            <a:ahLst/>
            <a:cxnLst/>
            <a:rect l="l" t="t" r="r" b="b"/>
            <a:pathLst>
              <a:path w="3451906" h="3553662">
                <a:moveTo>
                  <a:pt x="723689" y="906"/>
                </a:moveTo>
                <a:cubicBezTo>
                  <a:pt x="772066" y="2729"/>
                  <a:pt x="820443" y="7023"/>
                  <a:pt x="868820" y="11181"/>
                </a:cubicBezTo>
                <a:cubicBezTo>
                  <a:pt x="1039107" y="26039"/>
                  <a:pt x="1209273" y="19359"/>
                  <a:pt x="1379198" y="8454"/>
                </a:cubicBezTo>
                <a:cubicBezTo>
                  <a:pt x="1496186" y="1474"/>
                  <a:pt x="1613486" y="5305"/>
                  <a:pt x="1729930" y="19904"/>
                </a:cubicBezTo>
                <a:lnTo>
                  <a:pt x="1770732" y="22354"/>
                </a:lnTo>
                <a:lnTo>
                  <a:pt x="1793470" y="25525"/>
                </a:lnTo>
                <a:lnTo>
                  <a:pt x="1895014" y="29765"/>
                </a:lnTo>
                <a:lnTo>
                  <a:pt x="1895984" y="30265"/>
                </a:lnTo>
                <a:lnTo>
                  <a:pt x="1908078" y="30265"/>
                </a:lnTo>
                <a:lnTo>
                  <a:pt x="1909048" y="29667"/>
                </a:lnTo>
                <a:lnTo>
                  <a:pt x="2008240" y="25525"/>
                </a:lnTo>
                <a:lnTo>
                  <a:pt x="2081672" y="15283"/>
                </a:lnTo>
                <a:lnTo>
                  <a:pt x="2184918" y="9562"/>
                </a:lnTo>
                <a:cubicBezTo>
                  <a:pt x="2268544" y="8356"/>
                  <a:pt x="2352209" y="10573"/>
                  <a:pt x="2435750" y="16224"/>
                </a:cubicBezTo>
                <a:cubicBezTo>
                  <a:pt x="2589588" y="24540"/>
                  <a:pt x="2743185" y="15952"/>
                  <a:pt x="2896904" y="5864"/>
                </a:cubicBezTo>
                <a:cubicBezTo>
                  <a:pt x="2988276" y="-133"/>
                  <a:pt x="3079618" y="1639"/>
                  <a:pt x="3170959" y="5268"/>
                </a:cubicBezTo>
                <a:lnTo>
                  <a:pt x="3437940" y="15543"/>
                </a:lnTo>
                <a:lnTo>
                  <a:pt x="3440062" y="77084"/>
                </a:lnTo>
                <a:cubicBezTo>
                  <a:pt x="3439759" y="207598"/>
                  <a:pt x="3426999" y="337557"/>
                  <a:pt x="3419542" y="467764"/>
                </a:cubicBezTo>
                <a:cubicBezTo>
                  <a:pt x="3416314" y="527314"/>
                  <a:pt x="3411472" y="587156"/>
                  <a:pt x="3410666" y="646723"/>
                </a:cubicBezTo>
                <a:cubicBezTo>
                  <a:pt x="3409858" y="706293"/>
                  <a:pt x="3413086" y="765586"/>
                  <a:pt x="3425999" y="824040"/>
                </a:cubicBezTo>
                <a:cubicBezTo>
                  <a:pt x="3458153" y="973974"/>
                  <a:pt x="3447305" y="1120693"/>
                  <a:pt x="3425999" y="1269168"/>
                </a:cubicBezTo>
                <a:cubicBezTo>
                  <a:pt x="3415281" y="1344279"/>
                  <a:pt x="3402111" y="1421878"/>
                  <a:pt x="3425353" y="1494944"/>
                </a:cubicBezTo>
                <a:cubicBezTo>
                  <a:pt x="3464867" y="1616236"/>
                  <a:pt x="3452342" y="1736506"/>
                  <a:pt x="3438266" y="1858381"/>
                </a:cubicBezTo>
                <a:cubicBezTo>
                  <a:pt x="3429228" y="1937294"/>
                  <a:pt x="3419930" y="2017084"/>
                  <a:pt x="3430518" y="2095996"/>
                </a:cubicBezTo>
                <a:cubicBezTo>
                  <a:pt x="3446660" y="2216411"/>
                  <a:pt x="3439170" y="2335949"/>
                  <a:pt x="3431293" y="2456072"/>
                </a:cubicBezTo>
                <a:cubicBezTo>
                  <a:pt x="3426129" y="2537469"/>
                  <a:pt x="3413086" y="2619889"/>
                  <a:pt x="3430002" y="2700556"/>
                </a:cubicBezTo>
                <a:cubicBezTo>
                  <a:pt x="3441812" y="2765790"/>
                  <a:pt x="3444254" y="2832749"/>
                  <a:pt x="3437233" y="2898861"/>
                </a:cubicBezTo>
                <a:cubicBezTo>
                  <a:pt x="3429485" y="3003493"/>
                  <a:pt x="3415798" y="3108125"/>
                  <a:pt x="3435297" y="3213050"/>
                </a:cubicBezTo>
                <a:cubicBezTo>
                  <a:pt x="3445497" y="3268582"/>
                  <a:pt x="3441754" y="3324843"/>
                  <a:pt x="3438137" y="3380812"/>
                </a:cubicBezTo>
                <a:lnTo>
                  <a:pt x="3429447" y="3533975"/>
                </a:lnTo>
                <a:lnTo>
                  <a:pt x="3428457" y="3533971"/>
                </a:lnTo>
                <a:cubicBezTo>
                  <a:pt x="3362736" y="3534214"/>
                  <a:pt x="3297429" y="3530092"/>
                  <a:pt x="3232020" y="3523062"/>
                </a:cubicBezTo>
                <a:cubicBezTo>
                  <a:pt x="3137124" y="3513000"/>
                  <a:pt x="3042746" y="3525122"/>
                  <a:pt x="2949304" y="3541245"/>
                </a:cubicBezTo>
                <a:cubicBezTo>
                  <a:pt x="2884196" y="3550796"/>
                  <a:pt x="2818577" y="3554844"/>
                  <a:pt x="2752970" y="3553366"/>
                </a:cubicBezTo>
                <a:cubicBezTo>
                  <a:pt x="2592664" y="3553487"/>
                  <a:pt x="2432670" y="3545124"/>
                  <a:pt x="2272778" y="3529971"/>
                </a:cubicBezTo>
                <a:cubicBezTo>
                  <a:pt x="2213920" y="3526298"/>
                  <a:pt x="2154916" y="3527959"/>
                  <a:pt x="2096275" y="3534941"/>
                </a:cubicBezTo>
                <a:cubicBezTo>
                  <a:pt x="2030066" y="3541923"/>
                  <a:pt x="1963369" y="3539486"/>
                  <a:pt x="1897658" y="3527668"/>
                </a:cubicBezTo>
                <a:cubicBezTo>
                  <a:pt x="1858723" y="3520213"/>
                  <a:pt x="1819789" y="3518153"/>
                  <a:pt x="1780854" y="3518637"/>
                </a:cubicBezTo>
                <a:cubicBezTo>
                  <a:pt x="1741920" y="3519123"/>
                  <a:pt x="1702985" y="3522153"/>
                  <a:pt x="1664051" y="3524880"/>
                </a:cubicBezTo>
                <a:cubicBezTo>
                  <a:pt x="1450275" y="3539790"/>
                  <a:pt x="1236498" y="3557973"/>
                  <a:pt x="1021996" y="3545850"/>
                </a:cubicBezTo>
                <a:cubicBezTo>
                  <a:pt x="976208" y="3543304"/>
                  <a:pt x="931564" y="3532154"/>
                  <a:pt x="886089" y="3527546"/>
                </a:cubicBezTo>
                <a:cubicBezTo>
                  <a:pt x="753918" y="3514091"/>
                  <a:pt x="622269" y="3529851"/>
                  <a:pt x="490410" y="3536275"/>
                </a:cubicBezTo>
                <a:cubicBezTo>
                  <a:pt x="344484" y="3545511"/>
                  <a:pt x="198194" y="3543645"/>
                  <a:pt x="52476" y="3530699"/>
                </a:cubicBezTo>
                <a:lnTo>
                  <a:pt x="16096" y="3528137"/>
                </a:lnTo>
                <a:lnTo>
                  <a:pt x="13820" y="3457111"/>
                </a:lnTo>
                <a:cubicBezTo>
                  <a:pt x="6425" y="3369848"/>
                  <a:pt x="-1454" y="3282586"/>
                  <a:pt x="8728" y="3195323"/>
                </a:cubicBezTo>
                <a:cubicBezTo>
                  <a:pt x="18037" y="3120746"/>
                  <a:pt x="19541" y="3045559"/>
                  <a:pt x="13214" y="2970732"/>
                </a:cubicBezTo>
                <a:cubicBezTo>
                  <a:pt x="6911" y="2888880"/>
                  <a:pt x="6911" y="2806721"/>
                  <a:pt x="13214" y="2724870"/>
                </a:cubicBezTo>
                <a:cubicBezTo>
                  <a:pt x="18062" y="2646442"/>
                  <a:pt x="26184" y="2567797"/>
                  <a:pt x="17457" y="2489589"/>
                </a:cubicBezTo>
                <a:cubicBezTo>
                  <a:pt x="5335" y="2379639"/>
                  <a:pt x="9335" y="2270015"/>
                  <a:pt x="16729" y="2160282"/>
                </a:cubicBezTo>
                <a:cubicBezTo>
                  <a:pt x="22790" y="2069639"/>
                  <a:pt x="31640" y="1978667"/>
                  <a:pt x="17335" y="1888460"/>
                </a:cubicBezTo>
                <a:cubicBezTo>
                  <a:pt x="159" y="1768104"/>
                  <a:pt x="-4267" y="1646557"/>
                  <a:pt x="4122" y="1525448"/>
                </a:cubicBezTo>
                <a:cubicBezTo>
                  <a:pt x="17093" y="1276969"/>
                  <a:pt x="13820" y="1028271"/>
                  <a:pt x="23760" y="779682"/>
                </a:cubicBezTo>
                <a:cubicBezTo>
                  <a:pt x="27153" y="697655"/>
                  <a:pt x="8971" y="616065"/>
                  <a:pt x="8002" y="534256"/>
                </a:cubicBezTo>
                <a:cubicBezTo>
                  <a:pt x="6790" y="436250"/>
                  <a:pt x="11124" y="337998"/>
                  <a:pt x="14291" y="239596"/>
                </a:cubicBezTo>
                <a:lnTo>
                  <a:pt x="13744" y="13183"/>
                </a:lnTo>
                <a:lnTo>
                  <a:pt x="56934" y="10499"/>
                </a:lnTo>
                <a:cubicBezTo>
                  <a:pt x="147688" y="3411"/>
                  <a:pt x="238784" y="3411"/>
                  <a:pt x="329538" y="10499"/>
                </a:cubicBezTo>
                <a:cubicBezTo>
                  <a:pt x="412505" y="17614"/>
                  <a:pt x="495870" y="15924"/>
                  <a:pt x="578558" y="5455"/>
                </a:cubicBezTo>
                <a:cubicBezTo>
                  <a:pt x="626936" y="-270"/>
                  <a:pt x="675313" y="-917"/>
                  <a:pt x="723689" y="906"/>
                </a:cubicBezTo>
                <a:close/>
              </a:path>
            </a:pathLst>
          </a:cu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9D861C7-865D-4B38-99ED-20204B18D2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1" r="3086" b="-1"/>
          <a:stretch/>
        </p:blipFill>
        <p:spPr bwMode="auto">
          <a:xfrm>
            <a:off x="8350554" y="4171427"/>
            <a:ext cx="3434858" cy="2084130"/>
          </a:xfrm>
          <a:custGeom>
            <a:avLst/>
            <a:gdLst/>
            <a:ahLst/>
            <a:cxnLst/>
            <a:rect l="l" t="t" r="r" b="b"/>
            <a:pathLst>
              <a:path w="3434858" h="2084130">
                <a:moveTo>
                  <a:pt x="1225971" y="1141"/>
                </a:moveTo>
                <a:cubicBezTo>
                  <a:pt x="1283624" y="3345"/>
                  <a:pt x="1341187" y="8746"/>
                  <a:pt x="1398467" y="17334"/>
                </a:cubicBezTo>
                <a:cubicBezTo>
                  <a:pt x="1484331" y="31639"/>
                  <a:pt x="1570921" y="22789"/>
                  <a:pt x="1657200" y="16728"/>
                </a:cubicBezTo>
                <a:cubicBezTo>
                  <a:pt x="1761649" y="9334"/>
                  <a:pt x="1865993" y="5334"/>
                  <a:pt x="1970648" y="17456"/>
                </a:cubicBezTo>
                <a:cubicBezTo>
                  <a:pt x="2045091" y="26183"/>
                  <a:pt x="2119948" y="18061"/>
                  <a:pt x="2194600" y="13213"/>
                </a:cubicBezTo>
                <a:cubicBezTo>
                  <a:pt x="2272509" y="6910"/>
                  <a:pt x="2350711" y="6910"/>
                  <a:pt x="2428622" y="13213"/>
                </a:cubicBezTo>
                <a:cubicBezTo>
                  <a:pt x="2499846" y="19540"/>
                  <a:pt x="2571412" y="18037"/>
                  <a:pt x="2642398" y="8727"/>
                </a:cubicBezTo>
                <a:cubicBezTo>
                  <a:pt x="2725458" y="-1455"/>
                  <a:pt x="2808518" y="6424"/>
                  <a:pt x="2891579" y="13819"/>
                </a:cubicBezTo>
                <a:cubicBezTo>
                  <a:pt x="3037765" y="27031"/>
                  <a:pt x="3183847" y="21092"/>
                  <a:pt x="3329721" y="11394"/>
                </a:cubicBezTo>
                <a:lnTo>
                  <a:pt x="3422995" y="10092"/>
                </a:lnTo>
                <a:lnTo>
                  <a:pt x="3423106" y="30386"/>
                </a:lnTo>
                <a:cubicBezTo>
                  <a:pt x="3435867" y="237971"/>
                  <a:pt x="3438238" y="446198"/>
                  <a:pt x="3430208" y="654090"/>
                </a:cubicBezTo>
                <a:cubicBezTo>
                  <a:pt x="3423106" y="827990"/>
                  <a:pt x="3429304" y="1002474"/>
                  <a:pt x="3417295" y="1176228"/>
                </a:cubicBezTo>
                <a:cubicBezTo>
                  <a:pt x="3411355" y="1261425"/>
                  <a:pt x="3404770" y="1348083"/>
                  <a:pt x="3419490" y="1431526"/>
                </a:cubicBezTo>
                <a:cubicBezTo>
                  <a:pt x="3444413" y="1572253"/>
                  <a:pt x="3430724" y="1710643"/>
                  <a:pt x="3415229" y="1849910"/>
                </a:cubicBezTo>
                <a:cubicBezTo>
                  <a:pt x="3410101" y="1894678"/>
                  <a:pt x="3408864" y="1939801"/>
                  <a:pt x="3411481" y="1984635"/>
                </a:cubicBezTo>
                <a:lnTo>
                  <a:pt x="3420281" y="2045052"/>
                </a:lnTo>
                <a:lnTo>
                  <a:pt x="3334389" y="2032837"/>
                </a:lnTo>
                <a:cubicBezTo>
                  <a:pt x="3297879" y="2029644"/>
                  <a:pt x="3261227" y="2028419"/>
                  <a:pt x="3224622" y="2029160"/>
                </a:cubicBezTo>
                <a:cubicBezTo>
                  <a:pt x="3151412" y="2030641"/>
                  <a:pt x="3078391" y="2039983"/>
                  <a:pt x="3007079" y="2057157"/>
                </a:cubicBezTo>
                <a:cubicBezTo>
                  <a:pt x="2872697" y="2088306"/>
                  <a:pt x="2737925" y="2094750"/>
                  <a:pt x="2602371" y="2064436"/>
                </a:cubicBezTo>
                <a:cubicBezTo>
                  <a:pt x="2476389" y="2035818"/>
                  <a:pt x="2344507" y="2037215"/>
                  <a:pt x="2219280" y="2068494"/>
                </a:cubicBezTo>
                <a:cubicBezTo>
                  <a:pt x="2186857" y="2075416"/>
                  <a:pt x="2153821" y="2079653"/>
                  <a:pt x="2120577" y="2081145"/>
                </a:cubicBezTo>
                <a:cubicBezTo>
                  <a:pt x="1999217" y="2090573"/>
                  <a:pt x="1879549" y="2074701"/>
                  <a:pt x="1759622" y="2061453"/>
                </a:cubicBezTo>
                <a:cubicBezTo>
                  <a:pt x="1683186" y="2052622"/>
                  <a:pt x="1605969" y="2039136"/>
                  <a:pt x="1530313" y="2061453"/>
                </a:cubicBezTo>
                <a:cubicBezTo>
                  <a:pt x="1477590" y="2076742"/>
                  <a:pt x="1421623" y="2080142"/>
                  <a:pt x="1367155" y="2071358"/>
                </a:cubicBezTo>
                <a:cubicBezTo>
                  <a:pt x="1270484" y="2056548"/>
                  <a:pt x="1172107" y="2053457"/>
                  <a:pt x="1074563" y="2062169"/>
                </a:cubicBezTo>
                <a:cubicBezTo>
                  <a:pt x="1010251" y="2067921"/>
                  <a:pt x="945429" y="2067038"/>
                  <a:pt x="881325" y="2059543"/>
                </a:cubicBezTo>
                <a:cubicBezTo>
                  <a:pt x="795121" y="2049639"/>
                  <a:pt x="707357" y="2034243"/>
                  <a:pt x="620895" y="2052980"/>
                </a:cubicBezTo>
                <a:cubicBezTo>
                  <a:pt x="483518" y="2082816"/>
                  <a:pt x="346272" y="2076848"/>
                  <a:pt x="207854" y="2064914"/>
                </a:cubicBezTo>
                <a:cubicBezTo>
                  <a:pt x="156354" y="2060439"/>
                  <a:pt x="104562" y="2055725"/>
                  <a:pt x="52622" y="2054367"/>
                </a:cubicBezTo>
                <a:lnTo>
                  <a:pt x="12047" y="2054851"/>
                </a:lnTo>
                <a:lnTo>
                  <a:pt x="2957" y="1815310"/>
                </a:lnTo>
                <a:cubicBezTo>
                  <a:pt x="-270" y="1732929"/>
                  <a:pt x="-1846" y="1650548"/>
                  <a:pt x="3487" y="1568139"/>
                </a:cubicBezTo>
                <a:cubicBezTo>
                  <a:pt x="12457" y="1429500"/>
                  <a:pt x="20094" y="1290971"/>
                  <a:pt x="12700" y="1152224"/>
                </a:cubicBezTo>
                <a:cubicBezTo>
                  <a:pt x="7675" y="1076879"/>
                  <a:pt x="5703" y="1001421"/>
                  <a:pt x="6775" y="925999"/>
                </a:cubicBezTo>
                <a:lnTo>
                  <a:pt x="11863" y="832882"/>
                </a:lnTo>
                <a:lnTo>
                  <a:pt x="20970" y="766654"/>
                </a:lnTo>
                <a:lnTo>
                  <a:pt x="24654" y="677192"/>
                </a:lnTo>
                <a:lnTo>
                  <a:pt x="25185" y="676317"/>
                </a:lnTo>
                <a:lnTo>
                  <a:pt x="25185" y="665409"/>
                </a:lnTo>
                <a:lnTo>
                  <a:pt x="24741" y="664535"/>
                </a:lnTo>
                <a:lnTo>
                  <a:pt x="20970" y="572951"/>
                </a:lnTo>
                <a:lnTo>
                  <a:pt x="18150" y="552445"/>
                </a:lnTo>
                <a:lnTo>
                  <a:pt x="15972" y="515645"/>
                </a:lnTo>
                <a:cubicBezTo>
                  <a:pt x="2990" y="410624"/>
                  <a:pt x="-416" y="304831"/>
                  <a:pt x="5790" y="199319"/>
                </a:cubicBezTo>
                <a:lnTo>
                  <a:pt x="13901" y="9025"/>
                </a:lnTo>
                <a:lnTo>
                  <a:pt x="109477" y="8001"/>
                </a:lnTo>
                <a:cubicBezTo>
                  <a:pt x="187346" y="8970"/>
                  <a:pt x="265007" y="27152"/>
                  <a:pt x="343084" y="23759"/>
                </a:cubicBezTo>
                <a:cubicBezTo>
                  <a:pt x="579702" y="13819"/>
                  <a:pt x="816423" y="17092"/>
                  <a:pt x="1052937" y="4121"/>
                </a:cubicBezTo>
                <a:cubicBezTo>
                  <a:pt x="1110576" y="-73"/>
                  <a:pt x="1168318" y="-1064"/>
                  <a:pt x="1225971" y="114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979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 descr="Afbeelding met tekst, venster, fotolijstje&#10;&#10;Automatisch gegenereerde beschrijving">
            <a:extLst>
              <a:ext uri="{FF2B5EF4-FFF2-40B4-BE49-F238E27FC236}">
                <a16:creationId xmlns:a16="http://schemas.microsoft.com/office/drawing/2014/main" id="{3AEF15E1-C9FB-480A-9909-484D472C61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r="9345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E55529-8BD9-472C-98AE-2682C7A1F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nl-NL" sz="4000"/>
              <a:t>En…….</a:t>
            </a:r>
          </a:p>
        </p:txBody>
      </p:sp>
      <p:sp>
        <p:nvSpPr>
          <p:cNvPr id="20" name="Content Placeholder 8">
            <a:extLst>
              <a:ext uri="{FF2B5EF4-FFF2-40B4-BE49-F238E27FC236}">
                <a16:creationId xmlns:a16="http://schemas.microsoft.com/office/drawing/2014/main" id="{03BD6A64-B702-4993-9EAF-CE15D320F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0"/>
            <a:ext cx="3822189" cy="4022017"/>
          </a:xfrm>
        </p:spPr>
        <p:txBody>
          <a:bodyPr>
            <a:normAutofit fontScale="77500" lnSpcReduction="20000"/>
          </a:bodyPr>
          <a:lstStyle/>
          <a:p>
            <a:r>
              <a:rPr lang="en-US" sz="2000" dirty="0"/>
              <a:t>Appen/</a:t>
            </a:r>
            <a:r>
              <a:rPr lang="en-US" sz="2000" dirty="0" err="1"/>
              <a:t>mailen</a:t>
            </a:r>
            <a:r>
              <a:rPr lang="en-US" sz="2000" dirty="0"/>
              <a:t> via Iridium</a:t>
            </a:r>
          </a:p>
          <a:p>
            <a:r>
              <a:rPr lang="en-US" sz="2000" dirty="0" err="1"/>
              <a:t>Muziek</a:t>
            </a:r>
            <a:r>
              <a:rPr lang="en-US" sz="2000" dirty="0"/>
              <a:t> </a:t>
            </a:r>
            <a:r>
              <a:rPr lang="en-US" sz="2000" dirty="0" err="1"/>
              <a:t>luisteren</a:t>
            </a:r>
            <a:r>
              <a:rPr lang="en-US" sz="2000" dirty="0"/>
              <a:t>/</a:t>
            </a:r>
            <a:r>
              <a:rPr lang="en-US" sz="2000" dirty="0" err="1"/>
              <a:t>maken</a:t>
            </a:r>
            <a:endParaRPr lang="en-US" sz="2000" dirty="0"/>
          </a:p>
          <a:p>
            <a:r>
              <a:rPr lang="en-US" sz="2000" dirty="0"/>
              <a:t>Podcasts (</a:t>
            </a:r>
            <a:r>
              <a:rPr lang="en-US" sz="2000" dirty="0" err="1"/>
              <a:t>vooraf</a:t>
            </a:r>
            <a:r>
              <a:rPr lang="en-US" sz="2000" dirty="0"/>
              <a:t> </a:t>
            </a:r>
            <a:r>
              <a:rPr lang="en-US" sz="2000" dirty="0" err="1"/>
              <a:t>downloaden</a:t>
            </a:r>
            <a:r>
              <a:rPr lang="en-US" sz="2000" dirty="0"/>
              <a:t>)</a:t>
            </a:r>
          </a:p>
          <a:p>
            <a:r>
              <a:rPr lang="en-US" sz="2000" dirty="0" err="1"/>
              <a:t>Puzzelboekjes</a:t>
            </a:r>
            <a:r>
              <a:rPr lang="en-US" sz="2000" dirty="0"/>
              <a:t>/sudoku’s</a:t>
            </a:r>
          </a:p>
          <a:p>
            <a:r>
              <a:rPr lang="en-US" sz="2000" dirty="0" err="1"/>
              <a:t>Inlezen</a:t>
            </a:r>
            <a:r>
              <a:rPr lang="en-US" sz="2000" dirty="0"/>
              <a:t> in </a:t>
            </a:r>
            <a:r>
              <a:rPr lang="en-US" sz="2000" dirty="0" err="1"/>
              <a:t>nieuwe</a:t>
            </a:r>
            <a:r>
              <a:rPr lang="en-US" sz="2000" dirty="0"/>
              <a:t> </a:t>
            </a:r>
            <a:r>
              <a:rPr lang="en-US" sz="2000" dirty="0" err="1"/>
              <a:t>bestemming</a:t>
            </a:r>
            <a:endParaRPr lang="en-US" sz="2000" dirty="0"/>
          </a:p>
          <a:p>
            <a:r>
              <a:rPr lang="en-US" sz="2000" dirty="0" err="1"/>
              <a:t>Slapen</a:t>
            </a:r>
            <a:endParaRPr lang="en-US" sz="2000" dirty="0"/>
          </a:p>
          <a:p>
            <a:r>
              <a:rPr lang="en-US" sz="2000" dirty="0"/>
              <a:t>Duo lingo (‘plus’-abonnement) </a:t>
            </a:r>
            <a:r>
              <a:rPr lang="en-US" sz="2000" dirty="0" err="1"/>
              <a:t>en</a:t>
            </a:r>
            <a:r>
              <a:rPr lang="en-US" sz="2000" dirty="0"/>
              <a:t> zo </a:t>
            </a:r>
            <a:r>
              <a:rPr lang="en-US" sz="2000" dirty="0" err="1"/>
              <a:t>een</a:t>
            </a:r>
            <a:r>
              <a:rPr lang="en-US" sz="2000" dirty="0"/>
              <a:t> taal </a:t>
            </a:r>
            <a:r>
              <a:rPr lang="en-US" sz="2000" dirty="0" err="1"/>
              <a:t>leren</a:t>
            </a:r>
            <a:r>
              <a:rPr lang="en-US" sz="2000" dirty="0"/>
              <a:t> off line</a:t>
            </a:r>
          </a:p>
          <a:p>
            <a:r>
              <a:rPr lang="en-US" sz="1900" dirty="0" err="1"/>
              <a:t>Spelletjes</a:t>
            </a:r>
            <a:r>
              <a:rPr lang="en-US" sz="1900" dirty="0"/>
              <a:t> op </a:t>
            </a:r>
            <a:r>
              <a:rPr lang="en-US" sz="1900" dirty="0" err="1"/>
              <a:t>ipad</a:t>
            </a:r>
            <a:r>
              <a:rPr lang="en-US" sz="1900" dirty="0"/>
              <a:t> of </a:t>
            </a:r>
            <a:r>
              <a:rPr lang="en-US" sz="1900" dirty="0" err="1"/>
              <a:t>iphone</a:t>
            </a:r>
            <a:r>
              <a:rPr lang="en-US" sz="1900" dirty="0"/>
              <a:t>: </a:t>
            </a:r>
            <a:r>
              <a:rPr lang="en-US" sz="1900" dirty="0">
                <a:hlinkClick r:id="rId3"/>
              </a:rPr>
              <a:t>https://www.iculture.nl/gids/offline-games-iphone-ipad/</a:t>
            </a:r>
            <a:endParaRPr lang="en-US" sz="1900" dirty="0"/>
          </a:p>
          <a:p>
            <a:r>
              <a:rPr lang="en-US" sz="1900" dirty="0"/>
              <a:t>Online </a:t>
            </a:r>
            <a:r>
              <a:rPr lang="en-US" sz="1900" dirty="0" err="1"/>
              <a:t>tijdschrift</a:t>
            </a:r>
            <a:r>
              <a:rPr lang="en-US" sz="1900" dirty="0"/>
              <a:t> abonnement, </a:t>
            </a:r>
            <a:r>
              <a:rPr lang="en-US" sz="1900" dirty="0" err="1"/>
              <a:t>bijvoorbeeld</a:t>
            </a:r>
            <a:r>
              <a:rPr lang="en-US" sz="1900" dirty="0"/>
              <a:t> via Tijdschrift.nl</a:t>
            </a:r>
          </a:p>
          <a:p>
            <a:r>
              <a:rPr lang="en-US" sz="1900" dirty="0" err="1"/>
              <a:t>Breien</a:t>
            </a:r>
            <a:endParaRPr lang="en-US" sz="1900" dirty="0"/>
          </a:p>
          <a:p>
            <a:r>
              <a:rPr lang="en-US" sz="1900" dirty="0" err="1"/>
              <a:t>Sporten</a:t>
            </a:r>
            <a:r>
              <a:rPr lang="en-US" sz="1900" dirty="0"/>
              <a:t> (pushups, </a:t>
            </a:r>
            <a:r>
              <a:rPr lang="en-US" sz="1900" dirty="0" err="1"/>
              <a:t>planken</a:t>
            </a:r>
            <a:r>
              <a:rPr lang="en-US" sz="1900" dirty="0"/>
              <a:t>, squads</a:t>
            </a:r>
            <a:br>
              <a:rPr lang="en-US" sz="1900" dirty="0"/>
            </a:br>
            <a:r>
              <a:rPr lang="en-US" sz="1900" dirty="0" err="1"/>
              <a:t>zie</a:t>
            </a:r>
            <a:r>
              <a:rPr lang="en-US" sz="1900" dirty="0"/>
              <a:t> </a:t>
            </a:r>
            <a:r>
              <a:rPr lang="en-US" sz="1900" dirty="0" err="1"/>
              <a:t>presentatie</a:t>
            </a:r>
            <a:r>
              <a:rPr lang="en-US" sz="1900" dirty="0"/>
              <a:t> Lennette</a:t>
            </a:r>
          </a:p>
          <a:p>
            <a:endParaRPr lang="en-US" sz="1900" dirty="0"/>
          </a:p>
          <a:p>
            <a:pPr marL="0" indent="0">
              <a:buNone/>
            </a:pP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982342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1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F674A19-6CFB-4BB7-8DAF-6472F57E9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4583" y="951546"/>
            <a:ext cx="2654831" cy="853127"/>
          </a:xfrm>
        </p:spPr>
        <p:txBody>
          <a:bodyPr anchor="b">
            <a:normAutofit fontScale="90000"/>
          </a:bodyPr>
          <a:lstStyle/>
          <a:p>
            <a:r>
              <a:rPr lang="nl-NL" sz="4000" dirty="0"/>
              <a:t>Andere ideeën? </a:t>
            </a:r>
          </a:p>
        </p:txBody>
      </p:sp>
      <p:pic>
        <p:nvPicPr>
          <p:cNvPr id="5" name="Tijdelijke aanduiding voor inhoud 4" descr="Afbeelding met lucht, buiten, overzien, afstand&#10;&#10;Automatisch gegenereerde beschrijving">
            <a:extLst>
              <a:ext uri="{FF2B5EF4-FFF2-40B4-BE49-F238E27FC236}">
                <a16:creationId xmlns:a16="http://schemas.microsoft.com/office/drawing/2014/main" id="{365BC75B-6E21-420E-929D-6CB4A86D87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2"/>
          <a:stretch/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19" name="Rectangle 13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95544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1882</TotalTime>
  <Words>174</Words>
  <Application>Microsoft Office PowerPoint</Application>
  <PresentationFormat>Breedbeeld</PresentationFormat>
  <Paragraphs>33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Kantoorthema</vt:lpstr>
      <vt:lpstr>Dagen op zee</vt:lpstr>
      <vt:lpstr>Hoe zien de dagen eruit..?</vt:lpstr>
      <vt:lpstr>Hoe zien de dagen eruit..?</vt:lpstr>
      <vt:lpstr>En…….</vt:lpstr>
      <vt:lpstr>Andere ideeën?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Dagen op zee</dc:title>
  <dc:creator>Dianne Kottier</dc:creator>
  <cp:lastModifiedBy>Dianne Kottier</cp:lastModifiedBy>
  <cp:revision>7</cp:revision>
  <cp:lastPrinted>2021-11-08T21:13:15Z</cp:lastPrinted>
  <dcterms:created xsi:type="dcterms:W3CDTF">2021-11-08T20:29:49Z</dcterms:created>
  <dcterms:modified xsi:type="dcterms:W3CDTF">2022-01-24T13:08:48Z</dcterms:modified>
</cp:coreProperties>
</file>